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36576000" cy="329184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9">
          <p15:clr>
            <a:srgbClr val="A4A3A4"/>
          </p15:clr>
        </p15:guide>
        <p15:guide id="2" pos="1152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" roundtripDataSignature="AMtx7mhiytGPk8UOxiAGs9KaAxakDbg4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0B3"/>
    <a:srgbClr val="1B9E77"/>
    <a:srgbClr val="D95F02"/>
    <a:srgbClr val="3B528B"/>
    <a:srgbClr val="440154"/>
    <a:srgbClr val="5DC863"/>
    <a:srgbClr val="2C728E"/>
    <a:srgbClr val="21908C"/>
    <a:srgbClr val="27AD81"/>
    <a:srgbClr val="AAD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08"/>
  </p:normalViewPr>
  <p:slideViewPr>
    <p:cSldViewPr snapToGrid="0">
      <p:cViewPr varScale="1">
        <p:scale>
          <a:sx n="14" d="100"/>
          <a:sy n="14" d="100"/>
        </p:scale>
        <p:origin x="788" y="84"/>
      </p:cViewPr>
      <p:guideLst>
        <p:guide orient="horz" pos="10369"/>
        <p:guide pos="11521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customschemas.google.com/relationships/presentationmetadata" Target="metadata"/><Relationship Id="rId4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L="457200" marR="0" lvl="0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E5568162-2A2F-FD12-3416-79B2DDBA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25D3E0B8-CB47-0FDC-74E9-E72FE3370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3CFDEEA5-8AF3-AAFB-9644-64AD27430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>
            <a:extLst>
              <a:ext uri="{FF2B5EF4-FFF2-40B4-BE49-F238E27FC236}">
                <a16:creationId xmlns:a16="http://schemas.microsoft.com/office/drawing/2014/main" id="{3F6F210A-97D4-D6B0-2345-0E2F4EC948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89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D7B30FB3-6C75-AE88-C5B9-758F1398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2C4D9F4F-2414-E687-073C-29AA544E7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BC6F0F02-D8A1-04F0-9549-DCC62301B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>
            <a:extLst>
              <a:ext uri="{FF2B5EF4-FFF2-40B4-BE49-F238E27FC236}">
                <a16:creationId xmlns:a16="http://schemas.microsoft.com/office/drawing/2014/main" id="{F8AFE1B4-ECC7-BF13-D9BF-CA06836696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34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148C8E87-D400-FE56-77C3-DAC964473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89CD06D9-2325-9794-4C5A-895E4E61CB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E1B3E67D-ECDD-EE6B-4541-435E6A355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>
            <a:extLst>
              <a:ext uri="{FF2B5EF4-FFF2-40B4-BE49-F238E27FC236}">
                <a16:creationId xmlns:a16="http://schemas.microsoft.com/office/drawing/2014/main" id="{C67A463E-5130-F028-4AC4-863378F37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4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7425523" y="2084045"/>
            <a:ext cx="21724953" cy="3291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85751673" y="53160931"/>
            <a:ext cx="134820662" cy="4114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3150869" y="12317731"/>
            <a:ext cx="134820662" cy="1228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2743201" y="10226044"/>
            <a:ext cx="31089600" cy="70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486403" y="18653763"/>
            <a:ext cx="25603200" cy="84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lvl="0" algn="ctr">
              <a:spcBef>
                <a:spcPts val="2479"/>
              </a:spcBef>
              <a:spcAft>
                <a:spcPts val="0"/>
              </a:spcAft>
              <a:buClr>
                <a:srgbClr val="888888"/>
              </a:buClr>
              <a:buSzPts val="12395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174"/>
              </a:spcBef>
              <a:spcAft>
                <a:spcPts val="0"/>
              </a:spcAft>
              <a:buClr>
                <a:srgbClr val="888888"/>
              </a:buClr>
              <a:buSzPts val="10871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869"/>
              </a:spcBef>
              <a:spcAft>
                <a:spcPts val="0"/>
              </a:spcAft>
              <a:buClr>
                <a:srgbClr val="888888"/>
              </a:buClr>
              <a:buSzPts val="9347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829042" y="7680526"/>
            <a:ext cx="32917916" cy="2172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2889253" y="21153122"/>
            <a:ext cx="31089600" cy="65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545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2889253" y="13952226"/>
            <a:ext cx="3108960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 sz="7722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1382"/>
              </a:spcBef>
              <a:spcAft>
                <a:spcPts val="0"/>
              </a:spcAft>
              <a:buClr>
                <a:srgbClr val="888888"/>
              </a:buClr>
              <a:buSzPts val="6909"/>
              <a:buNone/>
              <a:defRPr sz="6908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240"/>
              </a:spcBef>
              <a:spcAft>
                <a:spcPts val="0"/>
              </a:spcAft>
              <a:buClr>
                <a:srgbClr val="888888"/>
              </a:buClr>
              <a:buSzPts val="6198"/>
              <a:buNone/>
              <a:defRPr sz="6198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1828802" y="7680966"/>
            <a:ext cx="16154400" cy="2172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•"/>
              <a:defRPr sz="10871"/>
            </a:lvl1pPr>
            <a:lvl2pPr marL="914400" lvl="1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–"/>
              <a:defRPr sz="9347"/>
            </a:lvl2pPr>
            <a:lvl3pPr marL="1371600" lvl="2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3pPr>
            <a:lvl4pPr marL="1828800" lvl="3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–"/>
              <a:defRPr sz="6908"/>
            </a:lvl4pPr>
            <a:lvl5pPr marL="2286000" lvl="4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»"/>
              <a:defRPr sz="6908"/>
            </a:lvl5pPr>
            <a:lvl6pPr marL="2743200" lvl="5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6pPr>
            <a:lvl7pPr marL="3200400" lvl="6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7pPr>
            <a:lvl8pPr marL="3657600" lvl="7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8pPr>
            <a:lvl9pPr marL="4114800" lvl="8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18592802" y="7680966"/>
            <a:ext cx="16154400" cy="2172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•"/>
              <a:defRPr sz="10871"/>
            </a:lvl1pPr>
            <a:lvl2pPr marL="914400" lvl="1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–"/>
              <a:defRPr sz="9347"/>
            </a:lvl2pPr>
            <a:lvl3pPr marL="1371600" lvl="2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3pPr>
            <a:lvl4pPr marL="1828800" lvl="3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–"/>
              <a:defRPr sz="6908"/>
            </a:lvl4pPr>
            <a:lvl5pPr marL="2286000" lvl="4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»"/>
              <a:defRPr sz="6908"/>
            </a:lvl5pPr>
            <a:lvl6pPr marL="2743200" lvl="5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6pPr>
            <a:lvl7pPr marL="3200400" lvl="6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7pPr>
            <a:lvl8pPr marL="3657600" lvl="7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8pPr>
            <a:lvl9pPr marL="4114800" lvl="8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1828803" y="7368542"/>
            <a:ext cx="16160753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None/>
              <a:defRPr sz="9347" b="1"/>
            </a:lvl1pPr>
            <a:lvl2pPr marL="914400" lvl="1" indent="-228600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None/>
              <a:defRPr sz="7722" b="1"/>
            </a:lvl2pPr>
            <a:lvl3pPr marL="1371600" lvl="2" indent="-228600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None/>
              <a:defRPr sz="6908" b="1"/>
            </a:lvl3pPr>
            <a:lvl4pPr marL="1828800" lvl="3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4pPr>
            <a:lvl5pPr marL="2286000" lvl="4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5pPr>
            <a:lvl6pPr marL="2743200" lvl="5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6pPr>
            <a:lvl7pPr marL="3200400" lvl="6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7pPr>
            <a:lvl8pPr marL="3657600" lvl="7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8pPr>
            <a:lvl9pPr marL="4114800" lvl="8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1828803" y="10439400"/>
            <a:ext cx="16160753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1pPr>
            <a:lvl2pPr marL="914400" lvl="1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2pPr>
            <a:lvl3pPr marL="1371600" lvl="2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3pPr>
            <a:lvl4pPr marL="1828800" lvl="3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–"/>
              <a:defRPr sz="6198"/>
            </a:lvl4pPr>
            <a:lvl5pPr marL="2286000" lvl="4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»"/>
              <a:defRPr sz="6198"/>
            </a:lvl5pPr>
            <a:lvl6pPr marL="2743200" lvl="5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6pPr>
            <a:lvl7pPr marL="3200400" lvl="6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7pPr>
            <a:lvl8pPr marL="3657600" lvl="7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8pPr>
            <a:lvl9pPr marL="4114800" lvl="8" indent="-622172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18580106" y="7368542"/>
            <a:ext cx="16167101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None/>
              <a:defRPr sz="9347" b="1"/>
            </a:lvl1pPr>
            <a:lvl2pPr marL="914400" lvl="1" indent="-228600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None/>
              <a:defRPr sz="7722" b="1"/>
            </a:lvl2pPr>
            <a:lvl3pPr marL="1371600" lvl="2" indent="-228600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None/>
              <a:defRPr sz="6908" b="1"/>
            </a:lvl3pPr>
            <a:lvl4pPr marL="1828800" lvl="3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4pPr>
            <a:lvl5pPr marL="2286000" lvl="4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5pPr>
            <a:lvl6pPr marL="2743200" lvl="5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6pPr>
            <a:lvl7pPr marL="3200400" lvl="6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7pPr>
            <a:lvl8pPr marL="3657600" lvl="7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8pPr>
            <a:lvl9pPr marL="4114800" lvl="8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18580106" y="10439400"/>
            <a:ext cx="16167101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1pPr>
            <a:lvl2pPr marL="914400" lvl="1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2pPr>
            <a:lvl3pPr marL="1371600" lvl="2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3pPr>
            <a:lvl4pPr marL="1828800" lvl="3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–"/>
              <a:defRPr sz="6198"/>
            </a:lvl4pPr>
            <a:lvl5pPr marL="2286000" lvl="4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»"/>
              <a:defRPr sz="6198"/>
            </a:lvl5pPr>
            <a:lvl6pPr marL="2743200" lvl="5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6pPr>
            <a:lvl7pPr marL="3200400" lvl="6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7pPr>
            <a:lvl8pPr marL="3657600" lvl="7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8pPr>
            <a:lvl9pPr marL="4114800" lvl="8" indent="-622172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1828805" y="1310640"/>
            <a:ext cx="12033252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722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14300202" y="1310643"/>
            <a:ext cx="20447000" cy="2809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1015682" algn="l">
              <a:spcBef>
                <a:spcPts val="2479"/>
              </a:spcBef>
              <a:spcAft>
                <a:spcPts val="0"/>
              </a:spcAft>
              <a:buClr>
                <a:schemeClr val="dk1"/>
              </a:buClr>
              <a:buSzPts val="12395"/>
              <a:buChar char="•"/>
              <a:defRPr sz="12395"/>
            </a:lvl1pPr>
            <a:lvl2pPr marL="914400" lvl="1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–"/>
              <a:defRPr sz="10871"/>
            </a:lvl2pPr>
            <a:lvl3pPr marL="1371600" lvl="2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3pPr>
            <a:lvl4pPr marL="1828800" lvl="3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4pPr>
            <a:lvl5pPr marL="2286000" lvl="4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»"/>
              <a:defRPr sz="7722"/>
            </a:lvl5pPr>
            <a:lvl6pPr marL="2743200" lvl="5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6pPr>
            <a:lvl7pPr marL="3200400" lvl="6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7pPr>
            <a:lvl8pPr marL="3657600" lvl="7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8pPr>
            <a:lvl9pPr marL="4114800" lvl="8" indent="-718946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1828805" y="6888486"/>
            <a:ext cx="12033252" cy="2251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228600" algn="l">
              <a:spcBef>
                <a:spcPts val="1097"/>
              </a:spcBef>
              <a:spcAft>
                <a:spcPts val="0"/>
              </a:spcAft>
              <a:buClr>
                <a:schemeClr val="dk1"/>
              </a:buClr>
              <a:buSzPts val="5486"/>
              <a:buNone/>
              <a:defRPr sz="5486"/>
            </a:lvl1pPr>
            <a:lvl2pPr marL="914400" lvl="1" indent="-228600" algn="l">
              <a:spcBef>
                <a:spcPts val="935"/>
              </a:spcBef>
              <a:spcAft>
                <a:spcPts val="0"/>
              </a:spcAft>
              <a:buClr>
                <a:schemeClr val="dk1"/>
              </a:buClr>
              <a:buSzPts val="4674"/>
              <a:buNone/>
              <a:defRPr sz="4674"/>
            </a:lvl2pPr>
            <a:lvl3pPr marL="1371600" lvl="2" indent="-228600" algn="l">
              <a:spcBef>
                <a:spcPts val="772"/>
              </a:spcBef>
              <a:spcAft>
                <a:spcPts val="0"/>
              </a:spcAft>
              <a:buClr>
                <a:schemeClr val="dk1"/>
              </a:buClr>
              <a:buSzPts val="3861"/>
              <a:buNone/>
              <a:defRPr sz="3861"/>
            </a:lvl3pPr>
            <a:lvl4pPr marL="1828800" lvl="3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4pPr>
            <a:lvl5pPr marL="2286000" lvl="4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5pPr>
            <a:lvl6pPr marL="2743200" lvl="5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6pPr>
            <a:lvl7pPr marL="3200400" lvl="6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7pPr>
            <a:lvl8pPr marL="3657600" lvl="7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8pPr>
            <a:lvl9pPr marL="4114800" lvl="8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7169154" y="23042880"/>
            <a:ext cx="21945600" cy="272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722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7169154" y="2941322"/>
            <a:ext cx="2194560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7169154" y="25763223"/>
            <a:ext cx="21945600" cy="386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228600" algn="l">
              <a:spcBef>
                <a:spcPts val="1097"/>
              </a:spcBef>
              <a:spcAft>
                <a:spcPts val="0"/>
              </a:spcAft>
              <a:buClr>
                <a:schemeClr val="dk1"/>
              </a:buClr>
              <a:buSzPts val="5486"/>
              <a:buNone/>
              <a:defRPr sz="5486"/>
            </a:lvl1pPr>
            <a:lvl2pPr marL="914400" lvl="1" indent="-228600" algn="l">
              <a:spcBef>
                <a:spcPts val="935"/>
              </a:spcBef>
              <a:spcAft>
                <a:spcPts val="0"/>
              </a:spcAft>
              <a:buClr>
                <a:schemeClr val="dk1"/>
              </a:buClr>
              <a:buSzPts val="4674"/>
              <a:buNone/>
              <a:defRPr sz="4674"/>
            </a:lvl2pPr>
            <a:lvl3pPr marL="1371600" lvl="2" indent="-228600" algn="l">
              <a:spcBef>
                <a:spcPts val="772"/>
              </a:spcBef>
              <a:spcAft>
                <a:spcPts val="0"/>
              </a:spcAft>
              <a:buClr>
                <a:schemeClr val="dk1"/>
              </a:buClr>
              <a:buSzPts val="3861"/>
              <a:buNone/>
              <a:defRPr sz="3861"/>
            </a:lvl3pPr>
            <a:lvl4pPr marL="1828800" lvl="3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4pPr>
            <a:lvl5pPr marL="2286000" lvl="4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5pPr>
            <a:lvl6pPr marL="2743200" lvl="5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6pPr>
            <a:lvl7pPr marL="3200400" lvl="6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7pPr>
            <a:lvl8pPr marL="3657600" lvl="7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8pPr>
            <a:lvl9pPr marL="4114800" lvl="8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829042" y="7680526"/>
            <a:ext cx="32917916" cy="2172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marR="0" lvl="0" indent="-1015682" algn="l" rtl="0">
              <a:spcBef>
                <a:spcPts val="2479"/>
              </a:spcBef>
              <a:spcAft>
                <a:spcPts val="0"/>
              </a:spcAft>
              <a:buClr>
                <a:schemeClr val="dk1"/>
              </a:buClr>
              <a:buSzPts val="12395"/>
              <a:buFont typeface="Arial"/>
              <a:buChar char="•"/>
              <a:defRPr sz="123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18908" algn="l" rtl="0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Font typeface="Arial"/>
              <a:buChar char="–"/>
              <a:defRPr sz="1087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22134" algn="l" rtl="0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Font typeface="Arial"/>
              <a:buChar char="•"/>
              <a:defRPr sz="934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–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»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18946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24BBA2F-4AB8-A8EC-FA6E-B3B2B36FEFCA}"/>
              </a:ext>
            </a:extLst>
          </p:cNvPr>
          <p:cNvSpPr/>
          <p:nvPr/>
        </p:nvSpPr>
        <p:spPr>
          <a:xfrm>
            <a:off x="22241897" y="4644"/>
            <a:ext cx="14573465" cy="9209610"/>
          </a:xfrm>
          <a:custGeom>
            <a:avLst/>
            <a:gdLst>
              <a:gd name="connsiteX0" fmla="*/ 0 w 14573465"/>
              <a:gd name="connsiteY0" fmla="*/ 0 h 9209610"/>
              <a:gd name="connsiteX1" fmla="*/ 14573466 w 14573465"/>
              <a:gd name="connsiteY1" fmla="*/ 0 h 9209610"/>
              <a:gd name="connsiteX2" fmla="*/ 14573466 w 14573465"/>
              <a:gd name="connsiteY2" fmla="*/ 9209610 h 9209610"/>
              <a:gd name="connsiteX3" fmla="*/ 0 w 14573465"/>
              <a:gd name="connsiteY3" fmla="*/ 9209610 h 920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73465" h="9209610">
                <a:moveTo>
                  <a:pt x="0" y="0"/>
                </a:moveTo>
                <a:lnTo>
                  <a:pt x="14573466" y="0"/>
                </a:lnTo>
                <a:lnTo>
                  <a:pt x="14573466" y="9209610"/>
                </a:lnTo>
                <a:lnTo>
                  <a:pt x="0" y="9209610"/>
                </a:lnTo>
                <a:close/>
              </a:path>
            </a:pathLst>
          </a:custGeom>
          <a:solidFill>
            <a:srgbClr val="FFFFFF"/>
          </a:solidFill>
          <a:ln w="28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5A762E1-DE07-3AA4-2FCF-EB63F78F1B85}"/>
              </a:ext>
            </a:extLst>
          </p:cNvPr>
          <p:cNvSpPr/>
          <p:nvPr/>
        </p:nvSpPr>
        <p:spPr>
          <a:xfrm>
            <a:off x="34653889" y="4563278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81F6339-7626-5DDA-25EC-83D30D730470}"/>
              </a:ext>
            </a:extLst>
          </p:cNvPr>
          <p:cNvSpPr/>
          <p:nvPr/>
        </p:nvSpPr>
        <p:spPr>
          <a:xfrm>
            <a:off x="34462255" y="5767892"/>
            <a:ext cx="95873" cy="30946"/>
          </a:xfrm>
          <a:custGeom>
            <a:avLst/>
            <a:gdLst>
              <a:gd name="connsiteX0" fmla="*/ 0 w 95873"/>
              <a:gd name="connsiteY0" fmla="*/ 0 h 30946"/>
              <a:gd name="connsiteX1" fmla="*/ 95874 w 9587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73" h="30946">
                <a:moveTo>
                  <a:pt x="0" y="0"/>
                </a:moveTo>
                <a:lnTo>
                  <a:pt x="95874" y="0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D7CC64-D30F-6FB6-A0ED-EA01B6EA79F4}"/>
              </a:ext>
            </a:extLst>
          </p:cNvPr>
          <p:cNvSpPr/>
          <p:nvPr/>
        </p:nvSpPr>
        <p:spPr>
          <a:xfrm>
            <a:off x="34270708" y="4935345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F2A01E-24E6-6452-B9E9-6C6424DAE990}"/>
              </a:ext>
            </a:extLst>
          </p:cNvPr>
          <p:cNvSpPr/>
          <p:nvPr/>
        </p:nvSpPr>
        <p:spPr>
          <a:xfrm>
            <a:off x="34318602" y="4698791"/>
            <a:ext cx="191519" cy="30946"/>
          </a:xfrm>
          <a:custGeom>
            <a:avLst/>
            <a:gdLst>
              <a:gd name="connsiteX0" fmla="*/ 0 w 191519"/>
              <a:gd name="connsiteY0" fmla="*/ 0 h 30946"/>
              <a:gd name="connsiteX1" fmla="*/ 191520 w 19151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519" h="30946">
                <a:moveTo>
                  <a:pt x="0" y="0"/>
                </a:moveTo>
                <a:lnTo>
                  <a:pt x="191520" y="0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B4787A7-720E-5AE9-6CAC-345972F3E9BD}"/>
              </a:ext>
            </a:extLst>
          </p:cNvPr>
          <p:cNvSpPr/>
          <p:nvPr/>
        </p:nvSpPr>
        <p:spPr>
          <a:xfrm>
            <a:off x="34414362" y="3934914"/>
            <a:ext cx="287421" cy="30946"/>
          </a:xfrm>
          <a:custGeom>
            <a:avLst/>
            <a:gdLst>
              <a:gd name="connsiteX0" fmla="*/ 0 w 287421"/>
              <a:gd name="connsiteY0" fmla="*/ 0 h 30946"/>
              <a:gd name="connsiteX1" fmla="*/ 287421 w 287421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7421" h="30946">
                <a:moveTo>
                  <a:pt x="0" y="0"/>
                </a:moveTo>
                <a:lnTo>
                  <a:pt x="287421" y="0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57D20B7-7402-023B-4118-1F8F01CF6EB6}"/>
              </a:ext>
            </a:extLst>
          </p:cNvPr>
          <p:cNvSpPr/>
          <p:nvPr/>
        </p:nvSpPr>
        <p:spPr>
          <a:xfrm>
            <a:off x="33791739" y="6243196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0556B15-C716-E40D-8D8A-0E379C6220B3}"/>
              </a:ext>
            </a:extLst>
          </p:cNvPr>
          <p:cNvSpPr/>
          <p:nvPr/>
        </p:nvSpPr>
        <p:spPr>
          <a:xfrm>
            <a:off x="33839633" y="6150945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7A041FA-E46F-FAB0-42F8-BD0C9FB6B885}"/>
              </a:ext>
            </a:extLst>
          </p:cNvPr>
          <p:cNvSpPr/>
          <p:nvPr/>
        </p:nvSpPr>
        <p:spPr>
          <a:xfrm>
            <a:off x="33911446" y="6105516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FFDF435-1FDB-FDDD-D70D-40FBEA14047A}"/>
              </a:ext>
            </a:extLst>
          </p:cNvPr>
          <p:cNvSpPr/>
          <p:nvPr/>
        </p:nvSpPr>
        <p:spPr>
          <a:xfrm>
            <a:off x="33995317" y="5043904"/>
            <a:ext cx="179603" cy="30946"/>
          </a:xfrm>
          <a:custGeom>
            <a:avLst/>
            <a:gdLst>
              <a:gd name="connsiteX0" fmla="*/ 0 w 179603"/>
              <a:gd name="connsiteY0" fmla="*/ 0 h 30946"/>
              <a:gd name="connsiteX1" fmla="*/ 179603 w 17960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603" h="30946">
                <a:moveTo>
                  <a:pt x="0" y="0"/>
                </a:moveTo>
                <a:lnTo>
                  <a:pt x="179603" y="0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9699F79-9A38-72B8-D8BE-6CADF042E983}"/>
              </a:ext>
            </a:extLst>
          </p:cNvPr>
          <p:cNvSpPr/>
          <p:nvPr/>
        </p:nvSpPr>
        <p:spPr>
          <a:xfrm>
            <a:off x="33408445" y="5215439"/>
            <a:ext cx="95873" cy="30946"/>
          </a:xfrm>
          <a:custGeom>
            <a:avLst/>
            <a:gdLst>
              <a:gd name="connsiteX0" fmla="*/ 0 w 95873"/>
              <a:gd name="connsiteY0" fmla="*/ 0 h 30946"/>
              <a:gd name="connsiteX1" fmla="*/ 95874 w 9587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73" h="30946">
                <a:moveTo>
                  <a:pt x="0" y="0"/>
                </a:moveTo>
                <a:lnTo>
                  <a:pt x="95874" y="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2C7B863-DE20-99F5-F8E1-661D309D82F3}"/>
              </a:ext>
            </a:extLst>
          </p:cNvPr>
          <p:cNvSpPr/>
          <p:nvPr/>
        </p:nvSpPr>
        <p:spPr>
          <a:xfrm>
            <a:off x="33216897" y="5798220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329A706-D8E5-20B2-8D8C-295F0D906AF8}"/>
              </a:ext>
            </a:extLst>
          </p:cNvPr>
          <p:cNvSpPr/>
          <p:nvPr/>
        </p:nvSpPr>
        <p:spPr>
          <a:xfrm>
            <a:off x="32737929" y="5804873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B414589-B36C-1504-261F-D90FAE5FEC91}"/>
              </a:ext>
            </a:extLst>
          </p:cNvPr>
          <p:cNvSpPr/>
          <p:nvPr/>
        </p:nvSpPr>
        <p:spPr>
          <a:xfrm>
            <a:off x="32785822" y="5377288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46D42D-7B4A-8D85-33FB-CCFF29486F71}"/>
              </a:ext>
            </a:extLst>
          </p:cNvPr>
          <p:cNvSpPr/>
          <p:nvPr/>
        </p:nvSpPr>
        <p:spPr>
          <a:xfrm>
            <a:off x="32857635" y="5340926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BA49384-5EA6-4183-CCF9-AFBFF55FD254}"/>
              </a:ext>
            </a:extLst>
          </p:cNvPr>
          <p:cNvSpPr/>
          <p:nvPr/>
        </p:nvSpPr>
        <p:spPr>
          <a:xfrm>
            <a:off x="32941506" y="5231284"/>
            <a:ext cx="179630" cy="30946"/>
          </a:xfrm>
          <a:custGeom>
            <a:avLst/>
            <a:gdLst>
              <a:gd name="connsiteX0" fmla="*/ 0 w 179630"/>
              <a:gd name="connsiteY0" fmla="*/ 0 h 30946"/>
              <a:gd name="connsiteX1" fmla="*/ 179631 w 17963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630" h="30946">
                <a:moveTo>
                  <a:pt x="0" y="0"/>
                </a:moveTo>
                <a:lnTo>
                  <a:pt x="179631" y="0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B7D741-8B76-288B-D5D9-334F95E93514}"/>
              </a:ext>
            </a:extLst>
          </p:cNvPr>
          <p:cNvSpPr/>
          <p:nvPr/>
        </p:nvSpPr>
        <p:spPr>
          <a:xfrm>
            <a:off x="33031251" y="5139281"/>
            <a:ext cx="233539" cy="30946"/>
          </a:xfrm>
          <a:custGeom>
            <a:avLst/>
            <a:gdLst>
              <a:gd name="connsiteX0" fmla="*/ 0 w 233539"/>
              <a:gd name="connsiteY0" fmla="*/ 0 h 30946"/>
              <a:gd name="connsiteX1" fmla="*/ 233540 w 23353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539" h="30946">
                <a:moveTo>
                  <a:pt x="0" y="0"/>
                </a:moveTo>
                <a:lnTo>
                  <a:pt x="233540" y="0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630E9E1-989F-49C0-E43E-1994A79A6247}"/>
              </a:ext>
            </a:extLst>
          </p:cNvPr>
          <p:cNvSpPr/>
          <p:nvPr/>
        </p:nvSpPr>
        <p:spPr>
          <a:xfrm>
            <a:off x="32450507" y="5768233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976FCCE-B07D-4641-7A78-4006984BED16}"/>
              </a:ext>
            </a:extLst>
          </p:cNvPr>
          <p:cNvSpPr/>
          <p:nvPr/>
        </p:nvSpPr>
        <p:spPr>
          <a:xfrm>
            <a:off x="32498401" y="5478854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9DFAD4D-D2D6-6CD3-7D95-18BCF0D9E3A8}"/>
              </a:ext>
            </a:extLst>
          </p:cNvPr>
          <p:cNvSpPr/>
          <p:nvPr/>
        </p:nvSpPr>
        <p:spPr>
          <a:xfrm>
            <a:off x="32163086" y="5567701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B425422-6962-DCD4-F292-DA92433ADA2C}"/>
              </a:ext>
            </a:extLst>
          </p:cNvPr>
          <p:cNvSpPr/>
          <p:nvPr/>
        </p:nvSpPr>
        <p:spPr>
          <a:xfrm>
            <a:off x="32210980" y="5379733"/>
            <a:ext cx="143767" cy="30946"/>
          </a:xfrm>
          <a:custGeom>
            <a:avLst/>
            <a:gdLst>
              <a:gd name="connsiteX0" fmla="*/ 0 w 143767"/>
              <a:gd name="connsiteY0" fmla="*/ 0 h 30946"/>
              <a:gd name="connsiteX1" fmla="*/ 143768 w 14376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67" h="30946">
                <a:moveTo>
                  <a:pt x="0" y="0"/>
                </a:moveTo>
                <a:lnTo>
                  <a:pt x="143768" y="0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6B029EF-7595-97E2-2329-48E2A0DEB2C4}"/>
              </a:ext>
            </a:extLst>
          </p:cNvPr>
          <p:cNvSpPr/>
          <p:nvPr/>
        </p:nvSpPr>
        <p:spPr>
          <a:xfrm>
            <a:off x="32282793" y="5275165"/>
            <a:ext cx="287421" cy="30946"/>
          </a:xfrm>
          <a:custGeom>
            <a:avLst/>
            <a:gdLst>
              <a:gd name="connsiteX0" fmla="*/ 0 w 287421"/>
              <a:gd name="connsiteY0" fmla="*/ 0 h 30946"/>
              <a:gd name="connsiteX1" fmla="*/ 287421 w 287421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7421" h="30946">
                <a:moveTo>
                  <a:pt x="0" y="0"/>
                </a:moveTo>
                <a:lnTo>
                  <a:pt x="287421" y="0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A1802BA-B4D1-3D06-EAE2-98A5B4985DB4}"/>
              </a:ext>
            </a:extLst>
          </p:cNvPr>
          <p:cNvSpPr/>
          <p:nvPr/>
        </p:nvSpPr>
        <p:spPr>
          <a:xfrm>
            <a:off x="31875665" y="6286366"/>
            <a:ext cx="95873" cy="30946"/>
          </a:xfrm>
          <a:custGeom>
            <a:avLst/>
            <a:gdLst>
              <a:gd name="connsiteX0" fmla="*/ 0 w 95873"/>
              <a:gd name="connsiteY0" fmla="*/ 0 h 30946"/>
              <a:gd name="connsiteX1" fmla="*/ 95874 w 9587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73" h="30946">
                <a:moveTo>
                  <a:pt x="0" y="0"/>
                </a:moveTo>
                <a:lnTo>
                  <a:pt x="95874" y="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3881895-24EF-FE00-01B2-140035A33B70}"/>
              </a:ext>
            </a:extLst>
          </p:cNvPr>
          <p:cNvSpPr/>
          <p:nvPr/>
        </p:nvSpPr>
        <p:spPr>
          <a:xfrm>
            <a:off x="31684118" y="5477987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A1EDE09-071D-E8D5-8954-0343666A986C}"/>
              </a:ext>
            </a:extLst>
          </p:cNvPr>
          <p:cNvSpPr/>
          <p:nvPr/>
        </p:nvSpPr>
        <p:spPr>
          <a:xfrm>
            <a:off x="31732012" y="5323040"/>
            <a:ext cx="191547" cy="30946"/>
          </a:xfrm>
          <a:custGeom>
            <a:avLst/>
            <a:gdLst>
              <a:gd name="connsiteX0" fmla="*/ 0 w 191547"/>
              <a:gd name="connsiteY0" fmla="*/ 0 h 30946"/>
              <a:gd name="connsiteX1" fmla="*/ 191547 w 19154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547" h="30946">
                <a:moveTo>
                  <a:pt x="0" y="0"/>
                </a:moveTo>
                <a:lnTo>
                  <a:pt x="191547" y="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9F60F6F-EC7A-0054-D8D7-8F6674F1FE42}"/>
              </a:ext>
            </a:extLst>
          </p:cNvPr>
          <p:cNvSpPr/>
          <p:nvPr/>
        </p:nvSpPr>
        <p:spPr>
          <a:xfrm>
            <a:off x="31827771" y="5278167"/>
            <a:ext cx="239555" cy="30946"/>
          </a:xfrm>
          <a:custGeom>
            <a:avLst/>
            <a:gdLst>
              <a:gd name="connsiteX0" fmla="*/ 0 w 239555"/>
              <a:gd name="connsiteY0" fmla="*/ 0 h 30946"/>
              <a:gd name="connsiteX1" fmla="*/ 239555 w 23955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9555" h="30946">
                <a:moveTo>
                  <a:pt x="0" y="0"/>
                </a:moveTo>
                <a:lnTo>
                  <a:pt x="239555" y="0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CE6A5DB-F872-CBAF-36C3-DECBDC89112A}"/>
              </a:ext>
            </a:extLst>
          </p:cNvPr>
          <p:cNvSpPr/>
          <p:nvPr/>
        </p:nvSpPr>
        <p:spPr>
          <a:xfrm>
            <a:off x="31396697" y="6154937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760B38C-93D1-36A7-B764-E65643F9F1C4}"/>
              </a:ext>
            </a:extLst>
          </p:cNvPr>
          <p:cNvSpPr/>
          <p:nvPr/>
        </p:nvSpPr>
        <p:spPr>
          <a:xfrm>
            <a:off x="31444590" y="6051360"/>
            <a:ext cx="143767" cy="30946"/>
          </a:xfrm>
          <a:custGeom>
            <a:avLst/>
            <a:gdLst>
              <a:gd name="connsiteX0" fmla="*/ 0 w 143767"/>
              <a:gd name="connsiteY0" fmla="*/ 0 h 30946"/>
              <a:gd name="connsiteX1" fmla="*/ 143768 w 14376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67" h="30946">
                <a:moveTo>
                  <a:pt x="0" y="0"/>
                </a:moveTo>
                <a:lnTo>
                  <a:pt x="143768" y="0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964785C-8B07-AC66-58C6-4924E20AFD25}"/>
              </a:ext>
            </a:extLst>
          </p:cNvPr>
          <p:cNvSpPr/>
          <p:nvPr/>
        </p:nvSpPr>
        <p:spPr>
          <a:xfrm>
            <a:off x="31205177" y="5498536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7E204FC-028D-0F2C-0BFA-E1235647F674}"/>
              </a:ext>
            </a:extLst>
          </p:cNvPr>
          <p:cNvSpPr/>
          <p:nvPr/>
        </p:nvSpPr>
        <p:spPr>
          <a:xfrm>
            <a:off x="30821854" y="6281260"/>
            <a:ext cx="95901" cy="30946"/>
          </a:xfrm>
          <a:custGeom>
            <a:avLst/>
            <a:gdLst>
              <a:gd name="connsiteX0" fmla="*/ 0 w 95901"/>
              <a:gd name="connsiteY0" fmla="*/ 0 h 30946"/>
              <a:gd name="connsiteX1" fmla="*/ 95902 w 95901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901" h="30946">
                <a:moveTo>
                  <a:pt x="0" y="0"/>
                </a:moveTo>
                <a:lnTo>
                  <a:pt x="95902" y="0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E10B103-AEE3-7D8E-5300-F79DFC0513E2}"/>
              </a:ext>
            </a:extLst>
          </p:cNvPr>
          <p:cNvSpPr/>
          <p:nvPr/>
        </p:nvSpPr>
        <p:spPr>
          <a:xfrm>
            <a:off x="30869862" y="5997668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076BD04F-00FF-93B3-4089-9F1E9FB4D401}"/>
              </a:ext>
            </a:extLst>
          </p:cNvPr>
          <p:cNvSpPr/>
          <p:nvPr/>
        </p:nvSpPr>
        <p:spPr>
          <a:xfrm>
            <a:off x="30941675" y="5473160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29FFF73-1424-1973-5DF8-9757FEC532AB}"/>
              </a:ext>
            </a:extLst>
          </p:cNvPr>
          <p:cNvSpPr/>
          <p:nvPr/>
        </p:nvSpPr>
        <p:spPr>
          <a:xfrm>
            <a:off x="31025546" y="5353614"/>
            <a:ext cx="227496" cy="30946"/>
          </a:xfrm>
          <a:custGeom>
            <a:avLst/>
            <a:gdLst>
              <a:gd name="connsiteX0" fmla="*/ 0 w 227496"/>
              <a:gd name="connsiteY0" fmla="*/ 0 h 30946"/>
              <a:gd name="connsiteX1" fmla="*/ 227497 w 22749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496" h="30946">
                <a:moveTo>
                  <a:pt x="0" y="0"/>
                </a:moveTo>
                <a:lnTo>
                  <a:pt x="227497" y="0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9602801-5924-466A-C7DF-674EEF5BE5EE}"/>
              </a:ext>
            </a:extLst>
          </p:cNvPr>
          <p:cNvSpPr/>
          <p:nvPr/>
        </p:nvSpPr>
        <p:spPr>
          <a:xfrm>
            <a:off x="31139238" y="5274423"/>
            <a:ext cx="377193" cy="30946"/>
          </a:xfrm>
          <a:custGeom>
            <a:avLst/>
            <a:gdLst>
              <a:gd name="connsiteX0" fmla="*/ 0 w 377193"/>
              <a:gd name="connsiteY0" fmla="*/ 0 h 30946"/>
              <a:gd name="connsiteX1" fmla="*/ 377194 w 37719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193" h="30946">
                <a:moveTo>
                  <a:pt x="0" y="0"/>
                </a:moveTo>
                <a:lnTo>
                  <a:pt x="377194" y="0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3018F30-4F02-0227-255D-35B9A56CEE7F}"/>
              </a:ext>
            </a:extLst>
          </p:cNvPr>
          <p:cNvSpPr/>
          <p:nvPr/>
        </p:nvSpPr>
        <p:spPr>
          <a:xfrm>
            <a:off x="31327877" y="5267677"/>
            <a:ext cx="619742" cy="30946"/>
          </a:xfrm>
          <a:custGeom>
            <a:avLst/>
            <a:gdLst>
              <a:gd name="connsiteX0" fmla="*/ 0 w 619742"/>
              <a:gd name="connsiteY0" fmla="*/ 0 h 30946"/>
              <a:gd name="connsiteX1" fmla="*/ 619742 w 61974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9742" h="30946">
                <a:moveTo>
                  <a:pt x="0" y="0"/>
                </a:moveTo>
                <a:lnTo>
                  <a:pt x="619742" y="0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A6B7C1-8571-7444-5B1E-54D4BE9B2A69}"/>
              </a:ext>
            </a:extLst>
          </p:cNvPr>
          <p:cNvSpPr/>
          <p:nvPr/>
        </p:nvSpPr>
        <p:spPr>
          <a:xfrm>
            <a:off x="31637678" y="5137114"/>
            <a:ext cx="788882" cy="30946"/>
          </a:xfrm>
          <a:custGeom>
            <a:avLst/>
            <a:gdLst>
              <a:gd name="connsiteX0" fmla="*/ 0 w 788882"/>
              <a:gd name="connsiteY0" fmla="*/ 0 h 30946"/>
              <a:gd name="connsiteX1" fmla="*/ 788883 w 78888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882" h="30946">
                <a:moveTo>
                  <a:pt x="0" y="0"/>
                </a:moveTo>
                <a:lnTo>
                  <a:pt x="788883" y="0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AA577B4-BFA2-FA8D-E218-F45323A7F2A3}"/>
              </a:ext>
            </a:extLst>
          </p:cNvPr>
          <p:cNvSpPr/>
          <p:nvPr/>
        </p:nvSpPr>
        <p:spPr>
          <a:xfrm>
            <a:off x="32032119" y="5040283"/>
            <a:ext cx="1115958" cy="30946"/>
          </a:xfrm>
          <a:custGeom>
            <a:avLst/>
            <a:gdLst>
              <a:gd name="connsiteX0" fmla="*/ 0 w 1115958"/>
              <a:gd name="connsiteY0" fmla="*/ 0 h 30946"/>
              <a:gd name="connsiteX1" fmla="*/ 1115959 w 111595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5958" h="30946">
                <a:moveTo>
                  <a:pt x="0" y="0"/>
                </a:moveTo>
                <a:lnTo>
                  <a:pt x="1115959" y="0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6E156F7-1178-4534-2B72-E837235233B3}"/>
              </a:ext>
            </a:extLst>
          </p:cNvPr>
          <p:cNvSpPr/>
          <p:nvPr/>
        </p:nvSpPr>
        <p:spPr>
          <a:xfrm>
            <a:off x="32590055" y="5040283"/>
            <a:ext cx="866369" cy="30946"/>
          </a:xfrm>
          <a:custGeom>
            <a:avLst/>
            <a:gdLst>
              <a:gd name="connsiteX0" fmla="*/ 0 w 866369"/>
              <a:gd name="connsiteY0" fmla="*/ 0 h 30946"/>
              <a:gd name="connsiteX1" fmla="*/ 866369 w 86636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6369" h="30946">
                <a:moveTo>
                  <a:pt x="0" y="0"/>
                </a:moveTo>
                <a:lnTo>
                  <a:pt x="866369" y="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1C70AA8-27E8-5BB0-58C2-85B53956C2A7}"/>
              </a:ext>
            </a:extLst>
          </p:cNvPr>
          <p:cNvSpPr/>
          <p:nvPr/>
        </p:nvSpPr>
        <p:spPr>
          <a:xfrm>
            <a:off x="33023240" y="4873947"/>
            <a:ext cx="576838" cy="30946"/>
          </a:xfrm>
          <a:custGeom>
            <a:avLst/>
            <a:gdLst>
              <a:gd name="connsiteX0" fmla="*/ 0 w 576838"/>
              <a:gd name="connsiteY0" fmla="*/ 0 h 30946"/>
              <a:gd name="connsiteX1" fmla="*/ 576838 w 57683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6838" h="30946">
                <a:moveTo>
                  <a:pt x="0" y="0"/>
                </a:moveTo>
                <a:lnTo>
                  <a:pt x="576838" y="0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F603525-ECCF-81C1-623E-851EF7D3B539}"/>
              </a:ext>
            </a:extLst>
          </p:cNvPr>
          <p:cNvSpPr/>
          <p:nvPr/>
        </p:nvSpPr>
        <p:spPr>
          <a:xfrm>
            <a:off x="33311659" y="4728871"/>
            <a:ext cx="384206" cy="30946"/>
          </a:xfrm>
          <a:custGeom>
            <a:avLst/>
            <a:gdLst>
              <a:gd name="connsiteX0" fmla="*/ 0 w 384206"/>
              <a:gd name="connsiteY0" fmla="*/ 0 h 30946"/>
              <a:gd name="connsiteX1" fmla="*/ 384207 w 38420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206" h="30946">
                <a:moveTo>
                  <a:pt x="0" y="0"/>
                </a:moveTo>
                <a:lnTo>
                  <a:pt x="384207" y="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A5DFEF9-73A3-974F-A0A8-8EBE4B467566}"/>
              </a:ext>
            </a:extLst>
          </p:cNvPr>
          <p:cNvSpPr/>
          <p:nvPr/>
        </p:nvSpPr>
        <p:spPr>
          <a:xfrm>
            <a:off x="33503776" y="3978671"/>
            <a:ext cx="581285" cy="30946"/>
          </a:xfrm>
          <a:custGeom>
            <a:avLst/>
            <a:gdLst>
              <a:gd name="connsiteX0" fmla="*/ 0 w 581285"/>
              <a:gd name="connsiteY0" fmla="*/ 0 h 30946"/>
              <a:gd name="connsiteX1" fmla="*/ 581286 w 58128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1285" h="30946">
                <a:moveTo>
                  <a:pt x="0" y="0"/>
                </a:moveTo>
                <a:lnTo>
                  <a:pt x="581286" y="0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E050FC3-F54F-6755-4802-452F8EFF5097}"/>
              </a:ext>
            </a:extLst>
          </p:cNvPr>
          <p:cNvSpPr/>
          <p:nvPr/>
        </p:nvSpPr>
        <p:spPr>
          <a:xfrm>
            <a:off x="33794419" y="3762416"/>
            <a:ext cx="763710" cy="30946"/>
          </a:xfrm>
          <a:custGeom>
            <a:avLst/>
            <a:gdLst>
              <a:gd name="connsiteX0" fmla="*/ 0 w 763710"/>
              <a:gd name="connsiteY0" fmla="*/ 0 h 30946"/>
              <a:gd name="connsiteX1" fmla="*/ 763710 w 76371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3710" h="30946">
                <a:moveTo>
                  <a:pt x="0" y="0"/>
                </a:moveTo>
                <a:lnTo>
                  <a:pt x="763710" y="0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DF582AD-1EA1-23ED-C1D6-B91C37726F05}"/>
              </a:ext>
            </a:extLst>
          </p:cNvPr>
          <p:cNvSpPr/>
          <p:nvPr/>
        </p:nvSpPr>
        <p:spPr>
          <a:xfrm>
            <a:off x="34176260" y="3312123"/>
            <a:ext cx="669176" cy="30946"/>
          </a:xfrm>
          <a:custGeom>
            <a:avLst/>
            <a:gdLst>
              <a:gd name="connsiteX0" fmla="*/ 0 w 669176"/>
              <a:gd name="connsiteY0" fmla="*/ 0 h 30946"/>
              <a:gd name="connsiteX1" fmla="*/ 669176 w 66917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9176" h="30946">
                <a:moveTo>
                  <a:pt x="0" y="0"/>
                </a:moveTo>
                <a:lnTo>
                  <a:pt x="669176" y="0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F230C9D-F269-4439-299A-C122EFE44A9B}"/>
              </a:ext>
            </a:extLst>
          </p:cNvPr>
          <p:cNvSpPr/>
          <p:nvPr/>
        </p:nvSpPr>
        <p:spPr>
          <a:xfrm>
            <a:off x="34510919" y="2649195"/>
            <a:ext cx="430390" cy="30946"/>
          </a:xfrm>
          <a:custGeom>
            <a:avLst/>
            <a:gdLst>
              <a:gd name="connsiteX0" fmla="*/ 0 w 430390"/>
              <a:gd name="connsiteY0" fmla="*/ 0 h 30946"/>
              <a:gd name="connsiteX1" fmla="*/ 430391 w 43039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0390" h="30946">
                <a:moveTo>
                  <a:pt x="0" y="0"/>
                </a:moveTo>
                <a:lnTo>
                  <a:pt x="430391" y="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D2E41F8-CD4F-5CC7-96F9-527E68C8CE7E}"/>
              </a:ext>
            </a:extLst>
          </p:cNvPr>
          <p:cNvSpPr/>
          <p:nvPr/>
        </p:nvSpPr>
        <p:spPr>
          <a:xfrm>
            <a:off x="34726044" y="1792494"/>
            <a:ext cx="311053" cy="30946"/>
          </a:xfrm>
          <a:custGeom>
            <a:avLst/>
            <a:gdLst>
              <a:gd name="connsiteX0" fmla="*/ 0 w 311053"/>
              <a:gd name="connsiteY0" fmla="*/ 0 h 30946"/>
              <a:gd name="connsiteX1" fmla="*/ 311054 w 3110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1053" h="30946">
                <a:moveTo>
                  <a:pt x="0" y="0"/>
                </a:moveTo>
                <a:lnTo>
                  <a:pt x="311054" y="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FD7CACD-2235-80FD-A0A9-7D4022D1B8C6}"/>
              </a:ext>
            </a:extLst>
          </p:cNvPr>
          <p:cNvSpPr/>
          <p:nvPr/>
        </p:nvSpPr>
        <p:spPr>
          <a:xfrm>
            <a:off x="30630335" y="4010360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59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59" y="0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822D00C-623F-4DCE-3547-BAFD9E9536D2}"/>
              </a:ext>
            </a:extLst>
          </p:cNvPr>
          <p:cNvSpPr/>
          <p:nvPr/>
        </p:nvSpPr>
        <p:spPr>
          <a:xfrm>
            <a:off x="30438673" y="4415416"/>
            <a:ext cx="95873" cy="30946"/>
          </a:xfrm>
          <a:custGeom>
            <a:avLst/>
            <a:gdLst>
              <a:gd name="connsiteX0" fmla="*/ 0 w 95873"/>
              <a:gd name="connsiteY0" fmla="*/ 0 h 30946"/>
              <a:gd name="connsiteX1" fmla="*/ 95874 w 9587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73" h="30946">
                <a:moveTo>
                  <a:pt x="0" y="0"/>
                </a:moveTo>
                <a:lnTo>
                  <a:pt x="95874" y="0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EEB932B-DCDB-A04C-7089-0DCC2158D431}"/>
              </a:ext>
            </a:extLst>
          </p:cNvPr>
          <p:cNvSpPr/>
          <p:nvPr/>
        </p:nvSpPr>
        <p:spPr>
          <a:xfrm>
            <a:off x="30151366" y="5917641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13290B9-4D11-B2F0-999E-14949F07ED96}"/>
              </a:ext>
            </a:extLst>
          </p:cNvPr>
          <p:cNvSpPr/>
          <p:nvPr/>
        </p:nvSpPr>
        <p:spPr>
          <a:xfrm>
            <a:off x="29768157" y="5913556"/>
            <a:ext cx="95788" cy="30946"/>
          </a:xfrm>
          <a:custGeom>
            <a:avLst/>
            <a:gdLst>
              <a:gd name="connsiteX0" fmla="*/ 0 w 95788"/>
              <a:gd name="connsiteY0" fmla="*/ 0 h 30946"/>
              <a:gd name="connsiteX1" fmla="*/ 95788 w 9578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8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83B0D7E-A6D1-9FA5-211D-7AD2EB5F6104}"/>
              </a:ext>
            </a:extLst>
          </p:cNvPr>
          <p:cNvSpPr/>
          <p:nvPr/>
        </p:nvSpPr>
        <p:spPr>
          <a:xfrm>
            <a:off x="29816051" y="5889975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0DFD8FA-5037-53B3-EEEC-566B299DE307}"/>
              </a:ext>
            </a:extLst>
          </p:cNvPr>
          <p:cNvSpPr/>
          <p:nvPr/>
        </p:nvSpPr>
        <p:spPr>
          <a:xfrm>
            <a:off x="29887892" y="5793515"/>
            <a:ext cx="167571" cy="30946"/>
          </a:xfrm>
          <a:custGeom>
            <a:avLst/>
            <a:gdLst>
              <a:gd name="connsiteX0" fmla="*/ 0 w 167571"/>
              <a:gd name="connsiteY0" fmla="*/ 0 h 30946"/>
              <a:gd name="connsiteX1" fmla="*/ 167572 w 167571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571" h="30946">
                <a:moveTo>
                  <a:pt x="0" y="0"/>
                </a:moveTo>
                <a:lnTo>
                  <a:pt x="167572" y="0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E5857AF-570B-0E5C-B11D-9002214AB9B0}"/>
              </a:ext>
            </a:extLst>
          </p:cNvPr>
          <p:cNvSpPr/>
          <p:nvPr/>
        </p:nvSpPr>
        <p:spPr>
          <a:xfrm>
            <a:off x="29971735" y="5370171"/>
            <a:ext cx="227496" cy="30946"/>
          </a:xfrm>
          <a:custGeom>
            <a:avLst/>
            <a:gdLst>
              <a:gd name="connsiteX0" fmla="*/ 0 w 227496"/>
              <a:gd name="connsiteY0" fmla="*/ 0 h 30946"/>
              <a:gd name="connsiteX1" fmla="*/ 227496 w 22749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496" h="30946">
                <a:moveTo>
                  <a:pt x="0" y="0"/>
                </a:moveTo>
                <a:lnTo>
                  <a:pt x="227496" y="0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11283F-E9C0-C272-4F87-9737A6FD6345}"/>
              </a:ext>
            </a:extLst>
          </p:cNvPr>
          <p:cNvSpPr/>
          <p:nvPr/>
        </p:nvSpPr>
        <p:spPr>
          <a:xfrm>
            <a:off x="29480736" y="5838852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070BE56-0318-502A-8FD3-80CCB135E1F3}"/>
              </a:ext>
            </a:extLst>
          </p:cNvPr>
          <p:cNvSpPr/>
          <p:nvPr/>
        </p:nvSpPr>
        <p:spPr>
          <a:xfrm>
            <a:off x="29097555" y="6075776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CF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66F71E5-4B19-F6B4-9258-FDBA2BF44F7A}"/>
              </a:ext>
            </a:extLst>
          </p:cNvPr>
          <p:cNvSpPr/>
          <p:nvPr/>
        </p:nvSpPr>
        <p:spPr>
          <a:xfrm>
            <a:off x="28714375" y="6137050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59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59" y="0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8A09EE90-098D-D338-FE30-2CD1F19830A7}"/>
              </a:ext>
            </a:extLst>
          </p:cNvPr>
          <p:cNvSpPr/>
          <p:nvPr/>
        </p:nvSpPr>
        <p:spPr>
          <a:xfrm>
            <a:off x="28762240" y="6134637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C9EBC2-44DA-7AB5-DAD8-58955EBD1C88}"/>
              </a:ext>
            </a:extLst>
          </p:cNvPr>
          <p:cNvSpPr/>
          <p:nvPr/>
        </p:nvSpPr>
        <p:spPr>
          <a:xfrm>
            <a:off x="28834081" y="6046625"/>
            <a:ext cx="167714" cy="30946"/>
          </a:xfrm>
          <a:custGeom>
            <a:avLst/>
            <a:gdLst>
              <a:gd name="connsiteX0" fmla="*/ 0 w 167714"/>
              <a:gd name="connsiteY0" fmla="*/ 0 h 30946"/>
              <a:gd name="connsiteX1" fmla="*/ 167715 w 16771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714" h="30946">
                <a:moveTo>
                  <a:pt x="0" y="0"/>
                </a:moveTo>
                <a:lnTo>
                  <a:pt x="167715" y="0"/>
                </a:lnTo>
              </a:path>
            </a:pathLst>
          </a:custGeom>
          <a:noFill/>
          <a:ln w="32071" cap="sq">
            <a:solidFill>
              <a:srgbClr val="D2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7F711A4-8182-D8A7-EF7A-B0715FA7E53C}"/>
              </a:ext>
            </a:extLst>
          </p:cNvPr>
          <p:cNvSpPr/>
          <p:nvPr/>
        </p:nvSpPr>
        <p:spPr>
          <a:xfrm>
            <a:off x="28917924" y="6034896"/>
            <a:ext cx="227525" cy="30946"/>
          </a:xfrm>
          <a:custGeom>
            <a:avLst/>
            <a:gdLst>
              <a:gd name="connsiteX0" fmla="*/ 0 w 227525"/>
              <a:gd name="connsiteY0" fmla="*/ 0 h 30946"/>
              <a:gd name="connsiteX1" fmla="*/ 227525 w 22752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525" h="30946">
                <a:moveTo>
                  <a:pt x="0" y="0"/>
                </a:moveTo>
                <a:lnTo>
                  <a:pt x="227525" y="0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CEA419D-38FA-DB60-E280-7E0E2C09F029}"/>
              </a:ext>
            </a:extLst>
          </p:cNvPr>
          <p:cNvSpPr/>
          <p:nvPr/>
        </p:nvSpPr>
        <p:spPr>
          <a:xfrm>
            <a:off x="29031615" y="6031771"/>
            <a:ext cx="257487" cy="30946"/>
          </a:xfrm>
          <a:custGeom>
            <a:avLst/>
            <a:gdLst>
              <a:gd name="connsiteX0" fmla="*/ 0 w 257487"/>
              <a:gd name="connsiteY0" fmla="*/ 0 h 30946"/>
              <a:gd name="connsiteX1" fmla="*/ 257488 w 2574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487" h="30946">
                <a:moveTo>
                  <a:pt x="0" y="0"/>
                </a:moveTo>
                <a:lnTo>
                  <a:pt x="257488" y="0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3342A39-29C6-5769-72FA-FE067728A67E}"/>
              </a:ext>
            </a:extLst>
          </p:cNvPr>
          <p:cNvSpPr/>
          <p:nvPr/>
        </p:nvSpPr>
        <p:spPr>
          <a:xfrm>
            <a:off x="29160359" y="5793021"/>
            <a:ext cx="224617" cy="30946"/>
          </a:xfrm>
          <a:custGeom>
            <a:avLst/>
            <a:gdLst>
              <a:gd name="connsiteX0" fmla="*/ 0 w 224617"/>
              <a:gd name="connsiteY0" fmla="*/ 0 h 30946"/>
              <a:gd name="connsiteX1" fmla="*/ 224617 w 22461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617" h="30946">
                <a:moveTo>
                  <a:pt x="0" y="0"/>
                </a:moveTo>
                <a:lnTo>
                  <a:pt x="224617" y="0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5B2761D-3542-2578-90BD-9975BE70E9C5}"/>
              </a:ext>
            </a:extLst>
          </p:cNvPr>
          <p:cNvSpPr/>
          <p:nvPr/>
        </p:nvSpPr>
        <p:spPr>
          <a:xfrm>
            <a:off x="29272625" y="5568165"/>
            <a:ext cx="256004" cy="30946"/>
          </a:xfrm>
          <a:custGeom>
            <a:avLst/>
            <a:gdLst>
              <a:gd name="connsiteX0" fmla="*/ 0 w 256004"/>
              <a:gd name="connsiteY0" fmla="*/ 0 h 30946"/>
              <a:gd name="connsiteX1" fmla="*/ 256005 w 25600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6004" h="30946">
                <a:moveTo>
                  <a:pt x="0" y="0"/>
                </a:moveTo>
                <a:lnTo>
                  <a:pt x="256005" y="0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B3D6998-D756-4515-0C10-8605242D8B3E}"/>
              </a:ext>
            </a:extLst>
          </p:cNvPr>
          <p:cNvSpPr/>
          <p:nvPr/>
        </p:nvSpPr>
        <p:spPr>
          <a:xfrm>
            <a:off x="29400684" y="5518249"/>
            <a:ext cx="271599" cy="30946"/>
          </a:xfrm>
          <a:custGeom>
            <a:avLst/>
            <a:gdLst>
              <a:gd name="connsiteX0" fmla="*/ 0 w 271599"/>
              <a:gd name="connsiteY0" fmla="*/ 0 h 30946"/>
              <a:gd name="connsiteX1" fmla="*/ 271599 w 27159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599" h="30946">
                <a:moveTo>
                  <a:pt x="0" y="0"/>
                </a:moveTo>
                <a:lnTo>
                  <a:pt x="271599" y="0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AD27CA9-1E04-FEF7-59C5-948505793480}"/>
              </a:ext>
            </a:extLst>
          </p:cNvPr>
          <p:cNvSpPr/>
          <p:nvPr/>
        </p:nvSpPr>
        <p:spPr>
          <a:xfrm>
            <a:off x="29536527" y="5284821"/>
            <a:ext cx="548900" cy="30946"/>
          </a:xfrm>
          <a:custGeom>
            <a:avLst/>
            <a:gdLst>
              <a:gd name="connsiteX0" fmla="*/ 0 w 548900"/>
              <a:gd name="connsiteY0" fmla="*/ 0 h 30946"/>
              <a:gd name="connsiteX1" fmla="*/ 548900 w 5489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8900" h="30946">
                <a:moveTo>
                  <a:pt x="0" y="0"/>
                </a:moveTo>
                <a:lnTo>
                  <a:pt x="548900" y="0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07BEDC5-839F-70B5-0ADA-454DF1C4118D}"/>
              </a:ext>
            </a:extLst>
          </p:cNvPr>
          <p:cNvSpPr/>
          <p:nvPr/>
        </p:nvSpPr>
        <p:spPr>
          <a:xfrm>
            <a:off x="29810919" y="3525364"/>
            <a:ext cx="531965" cy="30946"/>
          </a:xfrm>
          <a:custGeom>
            <a:avLst/>
            <a:gdLst>
              <a:gd name="connsiteX0" fmla="*/ 0 w 531965"/>
              <a:gd name="connsiteY0" fmla="*/ 0 h 30946"/>
              <a:gd name="connsiteX1" fmla="*/ 531966 w 53196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1965" h="30946">
                <a:moveTo>
                  <a:pt x="0" y="0"/>
                </a:moveTo>
                <a:lnTo>
                  <a:pt x="531966" y="0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4CA5FDC-2EC7-0B40-2994-2AF7833FF035}"/>
              </a:ext>
            </a:extLst>
          </p:cNvPr>
          <p:cNvSpPr/>
          <p:nvPr/>
        </p:nvSpPr>
        <p:spPr>
          <a:xfrm>
            <a:off x="30076959" y="3124511"/>
            <a:ext cx="409693" cy="30946"/>
          </a:xfrm>
          <a:custGeom>
            <a:avLst/>
            <a:gdLst>
              <a:gd name="connsiteX0" fmla="*/ 0 w 409693"/>
              <a:gd name="connsiteY0" fmla="*/ 0 h 30946"/>
              <a:gd name="connsiteX1" fmla="*/ 409694 w 40969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9693" h="30946">
                <a:moveTo>
                  <a:pt x="0" y="0"/>
                </a:moveTo>
                <a:lnTo>
                  <a:pt x="409694" y="0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C3B62FD-A3E1-956C-9506-10CD3379D42B}"/>
              </a:ext>
            </a:extLst>
          </p:cNvPr>
          <p:cNvSpPr/>
          <p:nvPr/>
        </p:nvSpPr>
        <p:spPr>
          <a:xfrm>
            <a:off x="28426925" y="5429402"/>
            <a:ext cx="95788" cy="30946"/>
          </a:xfrm>
          <a:custGeom>
            <a:avLst/>
            <a:gdLst>
              <a:gd name="connsiteX0" fmla="*/ 0 w 95788"/>
              <a:gd name="connsiteY0" fmla="*/ 0 h 30946"/>
              <a:gd name="connsiteX1" fmla="*/ 95788 w 9578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8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5A159A2-71CF-0DFF-2B4C-F365C373FA06}"/>
              </a:ext>
            </a:extLst>
          </p:cNvPr>
          <p:cNvSpPr/>
          <p:nvPr/>
        </p:nvSpPr>
        <p:spPr>
          <a:xfrm>
            <a:off x="28139504" y="6196281"/>
            <a:ext cx="95902" cy="30946"/>
          </a:xfrm>
          <a:custGeom>
            <a:avLst/>
            <a:gdLst>
              <a:gd name="connsiteX0" fmla="*/ 0 w 95902"/>
              <a:gd name="connsiteY0" fmla="*/ 0 h 30946"/>
              <a:gd name="connsiteX1" fmla="*/ 95902 w 9590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902" h="30946">
                <a:moveTo>
                  <a:pt x="0" y="0"/>
                </a:moveTo>
                <a:lnTo>
                  <a:pt x="95902" y="0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CF460F3-F392-A307-935B-4DF58AC87D50}"/>
              </a:ext>
            </a:extLst>
          </p:cNvPr>
          <p:cNvSpPr/>
          <p:nvPr/>
        </p:nvSpPr>
        <p:spPr>
          <a:xfrm>
            <a:off x="27756323" y="6103102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59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59" y="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229F0A7-DC76-F657-2647-8ABD8947CB3A}"/>
              </a:ext>
            </a:extLst>
          </p:cNvPr>
          <p:cNvSpPr/>
          <p:nvPr/>
        </p:nvSpPr>
        <p:spPr>
          <a:xfrm>
            <a:off x="27804217" y="5864599"/>
            <a:ext cx="143767" cy="30946"/>
          </a:xfrm>
          <a:custGeom>
            <a:avLst/>
            <a:gdLst>
              <a:gd name="connsiteX0" fmla="*/ 0 w 143767"/>
              <a:gd name="connsiteY0" fmla="*/ 0 h 30946"/>
              <a:gd name="connsiteX1" fmla="*/ 143768 w 14376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67" h="30946">
                <a:moveTo>
                  <a:pt x="0" y="0"/>
                </a:moveTo>
                <a:lnTo>
                  <a:pt x="143768" y="0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E5A404B-E634-F918-9FA8-B781C4F888ED}"/>
              </a:ext>
            </a:extLst>
          </p:cNvPr>
          <p:cNvSpPr/>
          <p:nvPr/>
        </p:nvSpPr>
        <p:spPr>
          <a:xfrm>
            <a:off x="27876144" y="5807658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469EE081-7627-FA9C-7087-EC4EC9B5E0AC}"/>
              </a:ext>
            </a:extLst>
          </p:cNvPr>
          <p:cNvSpPr/>
          <p:nvPr/>
        </p:nvSpPr>
        <p:spPr>
          <a:xfrm>
            <a:off x="27373143" y="6194951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59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59" y="0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53CA93CB-6103-88F0-CB8E-4B88BECE23BC}"/>
              </a:ext>
            </a:extLst>
          </p:cNvPr>
          <p:cNvSpPr/>
          <p:nvPr/>
        </p:nvSpPr>
        <p:spPr>
          <a:xfrm>
            <a:off x="27421008" y="6186998"/>
            <a:ext cx="143767" cy="30946"/>
          </a:xfrm>
          <a:custGeom>
            <a:avLst/>
            <a:gdLst>
              <a:gd name="connsiteX0" fmla="*/ 0 w 143767"/>
              <a:gd name="connsiteY0" fmla="*/ 0 h 30946"/>
              <a:gd name="connsiteX1" fmla="*/ 143768 w 14376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67" h="30946">
                <a:moveTo>
                  <a:pt x="0" y="0"/>
                </a:moveTo>
                <a:lnTo>
                  <a:pt x="143768" y="0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2F86238-5DE8-F180-063B-715997C2D3B4}"/>
              </a:ext>
            </a:extLst>
          </p:cNvPr>
          <p:cNvSpPr/>
          <p:nvPr/>
        </p:nvSpPr>
        <p:spPr>
          <a:xfrm>
            <a:off x="27492849" y="5900745"/>
            <a:ext cx="167714" cy="30946"/>
          </a:xfrm>
          <a:custGeom>
            <a:avLst/>
            <a:gdLst>
              <a:gd name="connsiteX0" fmla="*/ 0 w 167714"/>
              <a:gd name="connsiteY0" fmla="*/ 0 h 30946"/>
              <a:gd name="connsiteX1" fmla="*/ 167715 w 16771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714" h="30946">
                <a:moveTo>
                  <a:pt x="0" y="0"/>
                </a:moveTo>
                <a:lnTo>
                  <a:pt x="167715" y="0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C09151CF-238E-7463-A0D2-4C912DEEB4CB}"/>
              </a:ext>
            </a:extLst>
          </p:cNvPr>
          <p:cNvSpPr/>
          <p:nvPr/>
        </p:nvSpPr>
        <p:spPr>
          <a:xfrm>
            <a:off x="27576692" y="5690402"/>
            <a:ext cx="383209" cy="30946"/>
          </a:xfrm>
          <a:custGeom>
            <a:avLst/>
            <a:gdLst>
              <a:gd name="connsiteX0" fmla="*/ 0 w 383209"/>
              <a:gd name="connsiteY0" fmla="*/ 0 h 30946"/>
              <a:gd name="connsiteX1" fmla="*/ 383209 w 38320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209" h="30946">
                <a:moveTo>
                  <a:pt x="0" y="0"/>
                </a:moveTo>
                <a:lnTo>
                  <a:pt x="383209" y="0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4AA2AE-0CF1-32D1-E1C2-5F8DDA3AFCAE}"/>
              </a:ext>
            </a:extLst>
          </p:cNvPr>
          <p:cNvSpPr/>
          <p:nvPr/>
        </p:nvSpPr>
        <p:spPr>
          <a:xfrm>
            <a:off x="27768354" y="5474491"/>
            <a:ext cx="419044" cy="30946"/>
          </a:xfrm>
          <a:custGeom>
            <a:avLst/>
            <a:gdLst>
              <a:gd name="connsiteX0" fmla="*/ 0 w 419044"/>
              <a:gd name="connsiteY0" fmla="*/ 0 h 30946"/>
              <a:gd name="connsiteX1" fmla="*/ 419044 w 41904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044" h="30946">
                <a:moveTo>
                  <a:pt x="0" y="0"/>
                </a:moveTo>
                <a:lnTo>
                  <a:pt x="419044" y="0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9AB84DD-3CB3-9869-8F57-55AC74A12560}"/>
              </a:ext>
            </a:extLst>
          </p:cNvPr>
          <p:cNvSpPr/>
          <p:nvPr/>
        </p:nvSpPr>
        <p:spPr>
          <a:xfrm>
            <a:off x="26798386" y="6173443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5071A277-C16B-DDB2-6A2B-2775484CB45D}"/>
              </a:ext>
            </a:extLst>
          </p:cNvPr>
          <p:cNvSpPr/>
          <p:nvPr/>
        </p:nvSpPr>
        <p:spPr>
          <a:xfrm>
            <a:off x="26846280" y="5949454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3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3" y="0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E086FCA-B7E8-1235-B362-8D5D776EEEE0}"/>
              </a:ext>
            </a:extLst>
          </p:cNvPr>
          <p:cNvSpPr/>
          <p:nvPr/>
        </p:nvSpPr>
        <p:spPr>
          <a:xfrm>
            <a:off x="26918121" y="5929989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B436AEB-595C-EC16-DB84-0E62FB873BCF}"/>
              </a:ext>
            </a:extLst>
          </p:cNvPr>
          <p:cNvSpPr/>
          <p:nvPr/>
        </p:nvSpPr>
        <p:spPr>
          <a:xfrm>
            <a:off x="26510965" y="6235707"/>
            <a:ext cx="95788" cy="30946"/>
          </a:xfrm>
          <a:custGeom>
            <a:avLst/>
            <a:gdLst>
              <a:gd name="connsiteX0" fmla="*/ 0 w 95788"/>
              <a:gd name="connsiteY0" fmla="*/ 0 h 30946"/>
              <a:gd name="connsiteX1" fmla="*/ 95788 w 9578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8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F3D7BBF-0110-35D5-BE08-2D2FBE9BED55}"/>
              </a:ext>
            </a:extLst>
          </p:cNvPr>
          <p:cNvSpPr/>
          <p:nvPr/>
        </p:nvSpPr>
        <p:spPr>
          <a:xfrm>
            <a:off x="26319332" y="6274018"/>
            <a:ext cx="95873" cy="30946"/>
          </a:xfrm>
          <a:custGeom>
            <a:avLst/>
            <a:gdLst>
              <a:gd name="connsiteX0" fmla="*/ 0 w 95873"/>
              <a:gd name="connsiteY0" fmla="*/ 0 h 30946"/>
              <a:gd name="connsiteX1" fmla="*/ 95874 w 9587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73" h="30946">
                <a:moveTo>
                  <a:pt x="0" y="0"/>
                </a:moveTo>
                <a:lnTo>
                  <a:pt x="95874" y="0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3D79BB0-F006-F94D-96F1-7852FCC11DD0}"/>
              </a:ext>
            </a:extLst>
          </p:cNvPr>
          <p:cNvSpPr/>
          <p:nvPr/>
        </p:nvSpPr>
        <p:spPr>
          <a:xfrm>
            <a:off x="26367197" y="6076024"/>
            <a:ext cx="191661" cy="30946"/>
          </a:xfrm>
          <a:custGeom>
            <a:avLst/>
            <a:gdLst>
              <a:gd name="connsiteX0" fmla="*/ 0 w 191661"/>
              <a:gd name="connsiteY0" fmla="*/ 0 h 30946"/>
              <a:gd name="connsiteX1" fmla="*/ 191662 w 191661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661" h="30946">
                <a:moveTo>
                  <a:pt x="0" y="0"/>
                </a:moveTo>
                <a:lnTo>
                  <a:pt x="191662" y="0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07E05D1-8E48-5B17-FC12-C10A63B385CA}"/>
              </a:ext>
            </a:extLst>
          </p:cNvPr>
          <p:cNvSpPr/>
          <p:nvPr/>
        </p:nvSpPr>
        <p:spPr>
          <a:xfrm>
            <a:off x="26463099" y="6052319"/>
            <a:ext cx="239412" cy="30946"/>
          </a:xfrm>
          <a:custGeom>
            <a:avLst/>
            <a:gdLst>
              <a:gd name="connsiteX0" fmla="*/ 0 w 239412"/>
              <a:gd name="connsiteY0" fmla="*/ 0 h 30946"/>
              <a:gd name="connsiteX1" fmla="*/ 239413 w 23941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9412" h="30946">
                <a:moveTo>
                  <a:pt x="0" y="0"/>
                </a:moveTo>
                <a:lnTo>
                  <a:pt x="239413" y="0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9ED1948-71EB-988D-A059-4C24CA383C4A}"/>
              </a:ext>
            </a:extLst>
          </p:cNvPr>
          <p:cNvSpPr/>
          <p:nvPr/>
        </p:nvSpPr>
        <p:spPr>
          <a:xfrm>
            <a:off x="26582806" y="5662582"/>
            <a:ext cx="419158" cy="30946"/>
          </a:xfrm>
          <a:custGeom>
            <a:avLst/>
            <a:gdLst>
              <a:gd name="connsiteX0" fmla="*/ 0 w 419158"/>
              <a:gd name="connsiteY0" fmla="*/ 0 h 30946"/>
              <a:gd name="connsiteX1" fmla="*/ 419158 w 41915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158" h="30946">
                <a:moveTo>
                  <a:pt x="0" y="0"/>
                </a:moveTo>
                <a:lnTo>
                  <a:pt x="419158" y="0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22E2492B-5BB6-4480-E334-2D6EA8B0BB58}"/>
              </a:ext>
            </a:extLst>
          </p:cNvPr>
          <p:cNvSpPr/>
          <p:nvPr/>
        </p:nvSpPr>
        <p:spPr>
          <a:xfrm>
            <a:off x="26792399" y="5616286"/>
            <a:ext cx="389195" cy="30946"/>
          </a:xfrm>
          <a:custGeom>
            <a:avLst/>
            <a:gdLst>
              <a:gd name="connsiteX0" fmla="*/ 0 w 389195"/>
              <a:gd name="connsiteY0" fmla="*/ 0 h 30946"/>
              <a:gd name="connsiteX1" fmla="*/ 389196 w 38919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9195" h="30946">
                <a:moveTo>
                  <a:pt x="0" y="0"/>
                </a:moveTo>
                <a:lnTo>
                  <a:pt x="389196" y="0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30E748C-5176-862D-06EE-D6DE5F769F21}"/>
              </a:ext>
            </a:extLst>
          </p:cNvPr>
          <p:cNvSpPr/>
          <p:nvPr/>
        </p:nvSpPr>
        <p:spPr>
          <a:xfrm>
            <a:off x="26986940" y="5591622"/>
            <a:ext cx="290414" cy="30946"/>
          </a:xfrm>
          <a:custGeom>
            <a:avLst/>
            <a:gdLst>
              <a:gd name="connsiteX0" fmla="*/ 0 w 290414"/>
              <a:gd name="connsiteY0" fmla="*/ 0 h 30946"/>
              <a:gd name="connsiteX1" fmla="*/ 290415 w 29041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0414" h="30946">
                <a:moveTo>
                  <a:pt x="0" y="0"/>
                </a:moveTo>
                <a:lnTo>
                  <a:pt x="290415" y="0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C381A1D-59D7-1676-732B-6502FD6F7C93}"/>
              </a:ext>
            </a:extLst>
          </p:cNvPr>
          <p:cNvSpPr/>
          <p:nvPr/>
        </p:nvSpPr>
        <p:spPr>
          <a:xfrm>
            <a:off x="27132162" y="5454437"/>
            <a:ext cx="845756" cy="30946"/>
          </a:xfrm>
          <a:custGeom>
            <a:avLst/>
            <a:gdLst>
              <a:gd name="connsiteX0" fmla="*/ 0 w 845756"/>
              <a:gd name="connsiteY0" fmla="*/ 0 h 30946"/>
              <a:gd name="connsiteX1" fmla="*/ 845757 w 84575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5756" h="30946">
                <a:moveTo>
                  <a:pt x="0" y="0"/>
                </a:moveTo>
                <a:lnTo>
                  <a:pt x="845757" y="0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3D784345-6C10-6B24-FD25-87DCAA358FD7}"/>
              </a:ext>
            </a:extLst>
          </p:cNvPr>
          <p:cNvSpPr/>
          <p:nvPr/>
        </p:nvSpPr>
        <p:spPr>
          <a:xfrm>
            <a:off x="27554997" y="5397001"/>
            <a:ext cx="776168" cy="30946"/>
          </a:xfrm>
          <a:custGeom>
            <a:avLst/>
            <a:gdLst>
              <a:gd name="connsiteX0" fmla="*/ 0 w 776168"/>
              <a:gd name="connsiteY0" fmla="*/ 0 h 30946"/>
              <a:gd name="connsiteX1" fmla="*/ 776168 w 77616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6168" h="30946">
                <a:moveTo>
                  <a:pt x="0" y="0"/>
                </a:moveTo>
                <a:lnTo>
                  <a:pt x="776168" y="0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0D78A1A-1EEF-38A2-6AE3-704F34C9BF71}"/>
              </a:ext>
            </a:extLst>
          </p:cNvPr>
          <p:cNvSpPr/>
          <p:nvPr/>
        </p:nvSpPr>
        <p:spPr>
          <a:xfrm>
            <a:off x="25840363" y="6111179"/>
            <a:ext cx="95770" cy="30946"/>
          </a:xfrm>
          <a:custGeom>
            <a:avLst/>
            <a:gdLst>
              <a:gd name="connsiteX0" fmla="*/ 0 w 95770"/>
              <a:gd name="connsiteY0" fmla="*/ 0 h 30946"/>
              <a:gd name="connsiteX1" fmla="*/ 95771 w 9577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70" h="30946">
                <a:moveTo>
                  <a:pt x="0" y="0"/>
                </a:moveTo>
                <a:lnTo>
                  <a:pt x="95771" y="0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B3BFDAE-3971-CFB6-23B2-D594F49BA586}"/>
              </a:ext>
            </a:extLst>
          </p:cNvPr>
          <p:cNvSpPr/>
          <p:nvPr/>
        </p:nvSpPr>
        <p:spPr>
          <a:xfrm>
            <a:off x="25361400" y="6292772"/>
            <a:ext cx="95770" cy="30946"/>
          </a:xfrm>
          <a:custGeom>
            <a:avLst/>
            <a:gdLst>
              <a:gd name="connsiteX0" fmla="*/ 0 w 95770"/>
              <a:gd name="connsiteY0" fmla="*/ 0 h 30946"/>
              <a:gd name="connsiteX1" fmla="*/ 95771 w 9577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70" h="30946">
                <a:moveTo>
                  <a:pt x="0" y="0"/>
                </a:moveTo>
                <a:lnTo>
                  <a:pt x="95771" y="0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97ED0AE-C211-7386-B890-6576D57D8995}"/>
              </a:ext>
            </a:extLst>
          </p:cNvPr>
          <p:cNvSpPr/>
          <p:nvPr/>
        </p:nvSpPr>
        <p:spPr>
          <a:xfrm>
            <a:off x="25409285" y="6259257"/>
            <a:ext cx="143656" cy="30946"/>
          </a:xfrm>
          <a:custGeom>
            <a:avLst/>
            <a:gdLst>
              <a:gd name="connsiteX0" fmla="*/ 0 w 143656"/>
              <a:gd name="connsiteY0" fmla="*/ 0 h 30946"/>
              <a:gd name="connsiteX1" fmla="*/ 143656 w 14365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6" h="30946">
                <a:moveTo>
                  <a:pt x="0" y="0"/>
                </a:moveTo>
                <a:lnTo>
                  <a:pt x="143656" y="0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" name="Freeform: Shape 1023">
            <a:extLst>
              <a:ext uri="{FF2B5EF4-FFF2-40B4-BE49-F238E27FC236}">
                <a16:creationId xmlns:a16="http://schemas.microsoft.com/office/drawing/2014/main" id="{FB35DD93-9623-7525-C4B8-E8D7EC087CAE}"/>
              </a:ext>
            </a:extLst>
          </p:cNvPr>
          <p:cNvSpPr/>
          <p:nvPr/>
        </p:nvSpPr>
        <p:spPr>
          <a:xfrm>
            <a:off x="25481112" y="6240906"/>
            <a:ext cx="167708" cy="30946"/>
          </a:xfrm>
          <a:custGeom>
            <a:avLst/>
            <a:gdLst>
              <a:gd name="connsiteX0" fmla="*/ 0 w 167708"/>
              <a:gd name="connsiteY0" fmla="*/ 0 h 30946"/>
              <a:gd name="connsiteX1" fmla="*/ 167709 w 16770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708" h="30946">
                <a:moveTo>
                  <a:pt x="0" y="0"/>
                </a:moveTo>
                <a:lnTo>
                  <a:pt x="167709" y="0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08DE0E5D-B7F5-B870-B833-EC9BC72959F6}"/>
              </a:ext>
            </a:extLst>
          </p:cNvPr>
          <p:cNvSpPr/>
          <p:nvPr/>
        </p:nvSpPr>
        <p:spPr>
          <a:xfrm>
            <a:off x="25564966" y="6189999"/>
            <a:ext cx="179625" cy="30946"/>
          </a:xfrm>
          <a:custGeom>
            <a:avLst/>
            <a:gdLst>
              <a:gd name="connsiteX0" fmla="*/ 0 w 179625"/>
              <a:gd name="connsiteY0" fmla="*/ 0 h 30946"/>
              <a:gd name="connsiteX1" fmla="*/ 179626 w 17962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625" h="30946">
                <a:moveTo>
                  <a:pt x="0" y="0"/>
                </a:moveTo>
                <a:lnTo>
                  <a:pt x="179626" y="0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6" name="Freeform: Shape 1025">
            <a:extLst>
              <a:ext uri="{FF2B5EF4-FFF2-40B4-BE49-F238E27FC236}">
                <a16:creationId xmlns:a16="http://schemas.microsoft.com/office/drawing/2014/main" id="{84544790-641D-A272-000F-75D2247BCAC4}"/>
              </a:ext>
            </a:extLst>
          </p:cNvPr>
          <p:cNvSpPr/>
          <p:nvPr/>
        </p:nvSpPr>
        <p:spPr>
          <a:xfrm>
            <a:off x="25654725" y="6024034"/>
            <a:ext cx="233523" cy="30946"/>
          </a:xfrm>
          <a:custGeom>
            <a:avLst/>
            <a:gdLst>
              <a:gd name="connsiteX0" fmla="*/ 0 w 233523"/>
              <a:gd name="connsiteY0" fmla="*/ 0 h 30946"/>
              <a:gd name="connsiteX1" fmla="*/ 233523 w 2335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523" h="30946">
                <a:moveTo>
                  <a:pt x="0" y="0"/>
                </a:moveTo>
                <a:lnTo>
                  <a:pt x="233523" y="0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8" name="Freeform: Shape 1027">
            <a:extLst>
              <a:ext uri="{FF2B5EF4-FFF2-40B4-BE49-F238E27FC236}">
                <a16:creationId xmlns:a16="http://schemas.microsoft.com/office/drawing/2014/main" id="{CC901C5E-DDA6-34BE-FD13-6102930B517D}"/>
              </a:ext>
            </a:extLst>
          </p:cNvPr>
          <p:cNvSpPr/>
          <p:nvPr/>
        </p:nvSpPr>
        <p:spPr>
          <a:xfrm>
            <a:off x="25771541" y="5524066"/>
            <a:ext cx="260475" cy="30946"/>
          </a:xfrm>
          <a:custGeom>
            <a:avLst/>
            <a:gdLst>
              <a:gd name="connsiteX0" fmla="*/ 0 w 260475"/>
              <a:gd name="connsiteY0" fmla="*/ 0 h 30946"/>
              <a:gd name="connsiteX1" fmla="*/ 260475 w 26047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475" h="30946">
                <a:moveTo>
                  <a:pt x="0" y="0"/>
                </a:moveTo>
                <a:lnTo>
                  <a:pt x="260475" y="0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: Shape 1028">
            <a:extLst>
              <a:ext uri="{FF2B5EF4-FFF2-40B4-BE49-F238E27FC236}">
                <a16:creationId xmlns:a16="http://schemas.microsoft.com/office/drawing/2014/main" id="{D5D66F9A-9B86-4375-D440-D0EE8BEF18DB}"/>
              </a:ext>
            </a:extLst>
          </p:cNvPr>
          <p:cNvSpPr/>
          <p:nvPr/>
        </p:nvSpPr>
        <p:spPr>
          <a:xfrm>
            <a:off x="25901721" y="5520663"/>
            <a:ext cx="226062" cy="30946"/>
          </a:xfrm>
          <a:custGeom>
            <a:avLst/>
            <a:gdLst>
              <a:gd name="connsiteX0" fmla="*/ 0 w 226062"/>
              <a:gd name="connsiteY0" fmla="*/ 0 h 30946"/>
              <a:gd name="connsiteX1" fmla="*/ 226063 w 22606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062" h="30946">
                <a:moveTo>
                  <a:pt x="0" y="0"/>
                </a:moveTo>
                <a:lnTo>
                  <a:pt x="226063" y="0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: Shape 1029">
            <a:extLst>
              <a:ext uri="{FF2B5EF4-FFF2-40B4-BE49-F238E27FC236}">
                <a16:creationId xmlns:a16="http://schemas.microsoft.com/office/drawing/2014/main" id="{13F62090-454C-68A0-1DEF-66FA1BD77923}"/>
              </a:ext>
            </a:extLst>
          </p:cNvPr>
          <p:cNvSpPr/>
          <p:nvPr/>
        </p:nvSpPr>
        <p:spPr>
          <a:xfrm>
            <a:off x="26014754" y="5420458"/>
            <a:ext cx="208800" cy="30946"/>
          </a:xfrm>
          <a:custGeom>
            <a:avLst/>
            <a:gdLst>
              <a:gd name="connsiteX0" fmla="*/ 0 w 208800"/>
              <a:gd name="connsiteY0" fmla="*/ 0 h 30946"/>
              <a:gd name="connsiteX1" fmla="*/ 208801 w 2088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800" h="30946">
                <a:moveTo>
                  <a:pt x="0" y="0"/>
                </a:moveTo>
                <a:lnTo>
                  <a:pt x="208801" y="0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A0B6E8A5-2102-4D90-EA3A-08756BAF4BA8}"/>
              </a:ext>
            </a:extLst>
          </p:cNvPr>
          <p:cNvSpPr/>
          <p:nvPr/>
        </p:nvSpPr>
        <p:spPr>
          <a:xfrm>
            <a:off x="24882326" y="6285252"/>
            <a:ext cx="95882" cy="30946"/>
          </a:xfrm>
          <a:custGeom>
            <a:avLst/>
            <a:gdLst>
              <a:gd name="connsiteX0" fmla="*/ 0 w 95882"/>
              <a:gd name="connsiteY0" fmla="*/ 0 h 30946"/>
              <a:gd name="connsiteX1" fmla="*/ 95882 w 9588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82" h="30946">
                <a:moveTo>
                  <a:pt x="0" y="0"/>
                </a:moveTo>
                <a:lnTo>
                  <a:pt x="95882" y="0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BECD7F65-A76A-D2D9-2555-FBE2768324A1}"/>
              </a:ext>
            </a:extLst>
          </p:cNvPr>
          <p:cNvSpPr/>
          <p:nvPr/>
        </p:nvSpPr>
        <p:spPr>
          <a:xfrm>
            <a:off x="24690787" y="6271605"/>
            <a:ext cx="95770" cy="30946"/>
          </a:xfrm>
          <a:custGeom>
            <a:avLst/>
            <a:gdLst>
              <a:gd name="connsiteX0" fmla="*/ 0 w 95770"/>
              <a:gd name="connsiteY0" fmla="*/ 0 h 30946"/>
              <a:gd name="connsiteX1" fmla="*/ 95771 w 9577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70" h="30946">
                <a:moveTo>
                  <a:pt x="0" y="0"/>
                </a:moveTo>
                <a:lnTo>
                  <a:pt x="95771" y="0"/>
                </a:lnTo>
              </a:path>
            </a:pathLst>
          </a:custGeom>
          <a:noFill/>
          <a:ln w="32071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A8689FD1-28E1-C2CE-A815-91F0675F67F3}"/>
              </a:ext>
            </a:extLst>
          </p:cNvPr>
          <p:cNvSpPr/>
          <p:nvPr/>
        </p:nvSpPr>
        <p:spPr>
          <a:xfrm>
            <a:off x="24738672" y="6203678"/>
            <a:ext cx="191650" cy="30946"/>
          </a:xfrm>
          <a:custGeom>
            <a:avLst/>
            <a:gdLst>
              <a:gd name="connsiteX0" fmla="*/ 0 w 191650"/>
              <a:gd name="connsiteY0" fmla="*/ 0 h 30946"/>
              <a:gd name="connsiteX1" fmla="*/ 191650 w 19165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650" h="30946">
                <a:moveTo>
                  <a:pt x="0" y="0"/>
                </a:moveTo>
                <a:lnTo>
                  <a:pt x="191650" y="0"/>
                </a:lnTo>
              </a:path>
            </a:pathLst>
          </a:custGeom>
          <a:noFill/>
          <a:ln w="32071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0B44D11A-AD82-9C8B-C913-C458B3D448F4}"/>
              </a:ext>
            </a:extLst>
          </p:cNvPr>
          <p:cNvSpPr/>
          <p:nvPr/>
        </p:nvSpPr>
        <p:spPr>
          <a:xfrm>
            <a:off x="24834440" y="6182263"/>
            <a:ext cx="239538" cy="30946"/>
          </a:xfrm>
          <a:custGeom>
            <a:avLst/>
            <a:gdLst>
              <a:gd name="connsiteX0" fmla="*/ 0 w 239538"/>
              <a:gd name="connsiteY0" fmla="*/ 0 h 30946"/>
              <a:gd name="connsiteX1" fmla="*/ 239538 w 23953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9538" h="30946">
                <a:moveTo>
                  <a:pt x="0" y="0"/>
                </a:moveTo>
                <a:lnTo>
                  <a:pt x="239538" y="0"/>
                </a:lnTo>
              </a:path>
            </a:pathLst>
          </a:custGeom>
          <a:noFill/>
          <a:ln w="32071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C1303AAF-D015-9258-DF74-52E2F9390D58}"/>
              </a:ext>
            </a:extLst>
          </p:cNvPr>
          <p:cNvSpPr/>
          <p:nvPr/>
        </p:nvSpPr>
        <p:spPr>
          <a:xfrm>
            <a:off x="24115942" y="6295774"/>
            <a:ext cx="95882" cy="30946"/>
          </a:xfrm>
          <a:custGeom>
            <a:avLst/>
            <a:gdLst>
              <a:gd name="connsiteX0" fmla="*/ 0 w 95882"/>
              <a:gd name="connsiteY0" fmla="*/ 0 h 30946"/>
              <a:gd name="connsiteX1" fmla="*/ 95882 w 9588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82" h="30946">
                <a:moveTo>
                  <a:pt x="0" y="0"/>
                </a:moveTo>
                <a:lnTo>
                  <a:pt x="95882" y="0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1D5E88D0-F76A-71D8-2019-1B7C837BDE86}"/>
              </a:ext>
            </a:extLst>
          </p:cNvPr>
          <p:cNvSpPr/>
          <p:nvPr/>
        </p:nvSpPr>
        <p:spPr>
          <a:xfrm>
            <a:off x="24163827" y="6250097"/>
            <a:ext cx="143767" cy="30946"/>
          </a:xfrm>
          <a:custGeom>
            <a:avLst/>
            <a:gdLst>
              <a:gd name="connsiteX0" fmla="*/ 0 w 143767"/>
              <a:gd name="connsiteY0" fmla="*/ 0 h 30946"/>
              <a:gd name="connsiteX1" fmla="*/ 143768 w 14376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67" h="30946">
                <a:moveTo>
                  <a:pt x="0" y="0"/>
                </a:moveTo>
                <a:lnTo>
                  <a:pt x="143768" y="0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E9A7ABFB-C0A0-C215-AE2F-8BEE73ACC448}"/>
              </a:ext>
            </a:extLst>
          </p:cNvPr>
          <p:cNvSpPr/>
          <p:nvPr/>
        </p:nvSpPr>
        <p:spPr>
          <a:xfrm>
            <a:off x="24235765" y="6224938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8C1AD903-90B0-9A42-97A9-69319E5464D6}"/>
              </a:ext>
            </a:extLst>
          </p:cNvPr>
          <p:cNvSpPr/>
          <p:nvPr/>
        </p:nvSpPr>
        <p:spPr>
          <a:xfrm>
            <a:off x="24319508" y="6149522"/>
            <a:ext cx="179625" cy="30946"/>
          </a:xfrm>
          <a:custGeom>
            <a:avLst/>
            <a:gdLst>
              <a:gd name="connsiteX0" fmla="*/ 0 w 179625"/>
              <a:gd name="connsiteY0" fmla="*/ 0 h 30946"/>
              <a:gd name="connsiteX1" fmla="*/ 179625 w 17962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625" h="30946">
                <a:moveTo>
                  <a:pt x="0" y="0"/>
                </a:moveTo>
                <a:lnTo>
                  <a:pt x="179625" y="0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C17B8F48-E77F-7AC6-6B78-18B3B812ECC8}"/>
              </a:ext>
            </a:extLst>
          </p:cNvPr>
          <p:cNvSpPr/>
          <p:nvPr/>
        </p:nvSpPr>
        <p:spPr>
          <a:xfrm>
            <a:off x="24409378" y="6100781"/>
            <a:ext cx="185637" cy="30946"/>
          </a:xfrm>
          <a:custGeom>
            <a:avLst/>
            <a:gdLst>
              <a:gd name="connsiteX0" fmla="*/ 0 w 185637"/>
              <a:gd name="connsiteY0" fmla="*/ 0 h 30946"/>
              <a:gd name="connsiteX1" fmla="*/ 185638 w 1856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637" h="30946">
                <a:moveTo>
                  <a:pt x="0" y="0"/>
                </a:moveTo>
                <a:lnTo>
                  <a:pt x="185638" y="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0C5D59E5-9547-8E7D-8790-73CBF551CA9D}"/>
              </a:ext>
            </a:extLst>
          </p:cNvPr>
          <p:cNvSpPr/>
          <p:nvPr/>
        </p:nvSpPr>
        <p:spPr>
          <a:xfrm>
            <a:off x="24502141" y="5993800"/>
            <a:ext cx="452125" cy="30946"/>
          </a:xfrm>
          <a:custGeom>
            <a:avLst/>
            <a:gdLst>
              <a:gd name="connsiteX0" fmla="*/ 0 w 452125"/>
              <a:gd name="connsiteY0" fmla="*/ 0 h 30946"/>
              <a:gd name="connsiteX1" fmla="*/ 452125 w 45212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2125" h="30946">
                <a:moveTo>
                  <a:pt x="0" y="0"/>
                </a:moveTo>
                <a:lnTo>
                  <a:pt x="452125" y="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1C3CC0AC-A261-4D5B-71BD-BC85EBB05BE2}"/>
              </a:ext>
            </a:extLst>
          </p:cNvPr>
          <p:cNvSpPr/>
          <p:nvPr/>
        </p:nvSpPr>
        <p:spPr>
          <a:xfrm>
            <a:off x="24728204" y="5832787"/>
            <a:ext cx="441545" cy="30946"/>
          </a:xfrm>
          <a:custGeom>
            <a:avLst/>
            <a:gdLst>
              <a:gd name="connsiteX0" fmla="*/ 0 w 441545"/>
              <a:gd name="connsiteY0" fmla="*/ 0 h 30946"/>
              <a:gd name="connsiteX1" fmla="*/ 441546 w 44154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1545" h="30946">
                <a:moveTo>
                  <a:pt x="0" y="0"/>
                </a:moveTo>
                <a:lnTo>
                  <a:pt x="441546" y="0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2730F1F6-D5BA-D171-2AA6-8B1796F24D44}"/>
              </a:ext>
            </a:extLst>
          </p:cNvPr>
          <p:cNvSpPr/>
          <p:nvPr/>
        </p:nvSpPr>
        <p:spPr>
          <a:xfrm>
            <a:off x="24949032" y="5480184"/>
            <a:ext cx="316485" cy="30946"/>
          </a:xfrm>
          <a:custGeom>
            <a:avLst/>
            <a:gdLst>
              <a:gd name="connsiteX0" fmla="*/ 0 w 316485"/>
              <a:gd name="connsiteY0" fmla="*/ 0 h 30946"/>
              <a:gd name="connsiteX1" fmla="*/ 316485 w 31648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485" h="30946">
                <a:moveTo>
                  <a:pt x="0" y="0"/>
                </a:moveTo>
                <a:lnTo>
                  <a:pt x="316485" y="0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04D7632E-66A5-2628-4901-74976EDD8DEF}"/>
              </a:ext>
            </a:extLst>
          </p:cNvPr>
          <p:cNvSpPr/>
          <p:nvPr/>
        </p:nvSpPr>
        <p:spPr>
          <a:xfrm>
            <a:off x="25107276" y="5326413"/>
            <a:ext cx="1011932" cy="30946"/>
          </a:xfrm>
          <a:custGeom>
            <a:avLst/>
            <a:gdLst>
              <a:gd name="connsiteX0" fmla="*/ 0 w 1011932"/>
              <a:gd name="connsiteY0" fmla="*/ 0 h 30946"/>
              <a:gd name="connsiteX1" fmla="*/ 1011932 w 101193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932" h="30946">
                <a:moveTo>
                  <a:pt x="0" y="0"/>
                </a:moveTo>
                <a:lnTo>
                  <a:pt x="1011932" y="0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8C580AF5-6A47-1073-1697-C26CCCF7421A}"/>
              </a:ext>
            </a:extLst>
          </p:cNvPr>
          <p:cNvSpPr/>
          <p:nvPr/>
        </p:nvSpPr>
        <p:spPr>
          <a:xfrm>
            <a:off x="25613185" y="5248676"/>
            <a:ext cx="2329895" cy="30946"/>
          </a:xfrm>
          <a:custGeom>
            <a:avLst/>
            <a:gdLst>
              <a:gd name="connsiteX0" fmla="*/ 0 w 2329895"/>
              <a:gd name="connsiteY0" fmla="*/ 0 h 30946"/>
              <a:gd name="connsiteX1" fmla="*/ 2329896 w 232989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9895" h="30946">
                <a:moveTo>
                  <a:pt x="0" y="0"/>
                </a:moveTo>
                <a:lnTo>
                  <a:pt x="2329896" y="0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AF7A9238-DF3B-DAA9-737A-3673DE81E617}"/>
              </a:ext>
            </a:extLst>
          </p:cNvPr>
          <p:cNvSpPr/>
          <p:nvPr/>
        </p:nvSpPr>
        <p:spPr>
          <a:xfrm>
            <a:off x="26778145" y="4494236"/>
            <a:ext cx="1696674" cy="30946"/>
          </a:xfrm>
          <a:custGeom>
            <a:avLst/>
            <a:gdLst>
              <a:gd name="connsiteX0" fmla="*/ 0 w 1696674"/>
              <a:gd name="connsiteY0" fmla="*/ 0 h 30946"/>
              <a:gd name="connsiteX1" fmla="*/ 1696674 w 169667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6674" h="30946">
                <a:moveTo>
                  <a:pt x="0" y="0"/>
                </a:moveTo>
                <a:lnTo>
                  <a:pt x="1696674" y="0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EDF2A85F-1D9E-2162-EC76-72A4310A5278}"/>
              </a:ext>
            </a:extLst>
          </p:cNvPr>
          <p:cNvSpPr/>
          <p:nvPr/>
        </p:nvSpPr>
        <p:spPr>
          <a:xfrm>
            <a:off x="27626467" y="4264924"/>
            <a:ext cx="992119" cy="30946"/>
          </a:xfrm>
          <a:custGeom>
            <a:avLst/>
            <a:gdLst>
              <a:gd name="connsiteX0" fmla="*/ 0 w 992119"/>
              <a:gd name="connsiteY0" fmla="*/ 0 h 30946"/>
              <a:gd name="connsiteX1" fmla="*/ 992119 w 99211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119" h="30946">
                <a:moveTo>
                  <a:pt x="0" y="0"/>
                </a:moveTo>
                <a:lnTo>
                  <a:pt x="992119" y="0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EED0375D-1C5B-7ACA-80ED-1ADAC240B891}"/>
              </a:ext>
            </a:extLst>
          </p:cNvPr>
          <p:cNvSpPr/>
          <p:nvPr/>
        </p:nvSpPr>
        <p:spPr>
          <a:xfrm>
            <a:off x="28122484" y="2677241"/>
            <a:ext cx="2159279" cy="30946"/>
          </a:xfrm>
          <a:custGeom>
            <a:avLst/>
            <a:gdLst>
              <a:gd name="connsiteX0" fmla="*/ 0 w 2159279"/>
              <a:gd name="connsiteY0" fmla="*/ 0 h 30946"/>
              <a:gd name="connsiteX1" fmla="*/ 2159279 w 215927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9279" h="30946">
                <a:moveTo>
                  <a:pt x="0" y="0"/>
                </a:moveTo>
                <a:lnTo>
                  <a:pt x="2159279" y="0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2158C97C-8C5E-FCB0-B6A9-D9B3C4CB3757}"/>
              </a:ext>
            </a:extLst>
          </p:cNvPr>
          <p:cNvSpPr/>
          <p:nvPr/>
        </p:nvSpPr>
        <p:spPr>
          <a:xfrm>
            <a:off x="29202124" y="2303107"/>
            <a:ext cx="1476076" cy="30946"/>
          </a:xfrm>
          <a:custGeom>
            <a:avLst/>
            <a:gdLst>
              <a:gd name="connsiteX0" fmla="*/ 0 w 1476076"/>
              <a:gd name="connsiteY0" fmla="*/ 0 h 30946"/>
              <a:gd name="connsiteX1" fmla="*/ 1476077 w 147607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6076" h="30946">
                <a:moveTo>
                  <a:pt x="0" y="0"/>
                </a:moveTo>
                <a:lnTo>
                  <a:pt x="1476077" y="0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8170C4A0-09C7-6E7F-C1BF-DD1DE6C39E1A}"/>
              </a:ext>
            </a:extLst>
          </p:cNvPr>
          <p:cNvSpPr/>
          <p:nvPr/>
        </p:nvSpPr>
        <p:spPr>
          <a:xfrm>
            <a:off x="29940234" y="1419325"/>
            <a:ext cx="4941408" cy="30946"/>
          </a:xfrm>
          <a:custGeom>
            <a:avLst/>
            <a:gdLst>
              <a:gd name="connsiteX0" fmla="*/ 0 w 4941408"/>
              <a:gd name="connsiteY0" fmla="*/ 0 h 30946"/>
              <a:gd name="connsiteX1" fmla="*/ 4941408 w 494140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1408" h="30946">
                <a:moveTo>
                  <a:pt x="0" y="0"/>
                </a:moveTo>
                <a:lnTo>
                  <a:pt x="4941408" y="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86431BF4-EC7B-DEC5-F28F-22FFE0208188}"/>
              </a:ext>
            </a:extLst>
          </p:cNvPr>
          <p:cNvSpPr/>
          <p:nvPr/>
        </p:nvSpPr>
        <p:spPr>
          <a:xfrm>
            <a:off x="29940234" y="141932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6056E65D-1C2A-0D8F-75F9-B079C3898518}"/>
              </a:ext>
            </a:extLst>
          </p:cNvPr>
          <p:cNvSpPr/>
          <p:nvPr/>
        </p:nvSpPr>
        <p:spPr>
          <a:xfrm>
            <a:off x="29940234" y="146888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DC0F5280-900C-92D8-D11F-E4E71D9F1327}"/>
              </a:ext>
            </a:extLst>
          </p:cNvPr>
          <p:cNvSpPr/>
          <p:nvPr/>
        </p:nvSpPr>
        <p:spPr>
          <a:xfrm>
            <a:off x="29940234" y="1518449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769DBAF9-051B-1BE8-DFF8-99CE5D0A20A9}"/>
              </a:ext>
            </a:extLst>
          </p:cNvPr>
          <p:cNvSpPr/>
          <p:nvPr/>
        </p:nvSpPr>
        <p:spPr>
          <a:xfrm>
            <a:off x="29940234" y="156788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B4D06283-8A49-0EA3-0A77-CCB3516146B1}"/>
              </a:ext>
            </a:extLst>
          </p:cNvPr>
          <p:cNvSpPr/>
          <p:nvPr/>
        </p:nvSpPr>
        <p:spPr>
          <a:xfrm>
            <a:off x="29940234" y="161745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F542F535-AB89-B6A1-2F73-6CA879D0C06E}"/>
              </a:ext>
            </a:extLst>
          </p:cNvPr>
          <p:cNvSpPr/>
          <p:nvPr/>
        </p:nvSpPr>
        <p:spPr>
          <a:xfrm>
            <a:off x="29940234" y="166701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08F63B45-F3D2-2B7F-6DFE-11F1669769FE}"/>
              </a:ext>
            </a:extLst>
          </p:cNvPr>
          <p:cNvSpPr/>
          <p:nvPr/>
        </p:nvSpPr>
        <p:spPr>
          <a:xfrm>
            <a:off x="29940234" y="171657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A084DBC9-8926-054A-5CD7-D8303BE27396}"/>
              </a:ext>
            </a:extLst>
          </p:cNvPr>
          <p:cNvSpPr/>
          <p:nvPr/>
        </p:nvSpPr>
        <p:spPr>
          <a:xfrm>
            <a:off x="29940234" y="176614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B91588C3-6768-C416-C548-2E794848835C}"/>
              </a:ext>
            </a:extLst>
          </p:cNvPr>
          <p:cNvSpPr/>
          <p:nvPr/>
        </p:nvSpPr>
        <p:spPr>
          <a:xfrm>
            <a:off x="29940234" y="181570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1" name="Freeform: Shape 1060">
            <a:extLst>
              <a:ext uri="{FF2B5EF4-FFF2-40B4-BE49-F238E27FC236}">
                <a16:creationId xmlns:a16="http://schemas.microsoft.com/office/drawing/2014/main" id="{D36A8FD2-F306-5049-7F1E-346D9E3F2D8F}"/>
              </a:ext>
            </a:extLst>
          </p:cNvPr>
          <p:cNvSpPr/>
          <p:nvPr/>
        </p:nvSpPr>
        <p:spPr>
          <a:xfrm>
            <a:off x="29940234" y="1865143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904CA963-A1A7-4F16-D4D5-8DB771F38DA5}"/>
              </a:ext>
            </a:extLst>
          </p:cNvPr>
          <p:cNvSpPr/>
          <p:nvPr/>
        </p:nvSpPr>
        <p:spPr>
          <a:xfrm>
            <a:off x="29940234" y="191470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FD3C08DC-8C7E-FEAE-204F-9CC9230F23A8}"/>
              </a:ext>
            </a:extLst>
          </p:cNvPr>
          <p:cNvSpPr/>
          <p:nvPr/>
        </p:nvSpPr>
        <p:spPr>
          <a:xfrm>
            <a:off x="29940234" y="196426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7D4ECDAA-962E-1828-5982-A134637EA458}"/>
              </a:ext>
            </a:extLst>
          </p:cNvPr>
          <p:cNvSpPr/>
          <p:nvPr/>
        </p:nvSpPr>
        <p:spPr>
          <a:xfrm>
            <a:off x="29940234" y="201383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B058321F-B6F5-3F08-C29E-158C97307325}"/>
              </a:ext>
            </a:extLst>
          </p:cNvPr>
          <p:cNvSpPr/>
          <p:nvPr/>
        </p:nvSpPr>
        <p:spPr>
          <a:xfrm>
            <a:off x="29940234" y="206339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37EE5FC7-3F81-8049-FD08-721B1C5FA20B}"/>
              </a:ext>
            </a:extLst>
          </p:cNvPr>
          <p:cNvSpPr/>
          <p:nvPr/>
        </p:nvSpPr>
        <p:spPr>
          <a:xfrm>
            <a:off x="29940234" y="211295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F660CBDA-EB8A-C36D-E330-0C1CB912EFCB}"/>
              </a:ext>
            </a:extLst>
          </p:cNvPr>
          <p:cNvSpPr/>
          <p:nvPr/>
        </p:nvSpPr>
        <p:spPr>
          <a:xfrm>
            <a:off x="29940234" y="216251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73AF7CCE-88BE-6AF9-96FC-0E5FEBE4FEE9}"/>
              </a:ext>
            </a:extLst>
          </p:cNvPr>
          <p:cNvSpPr/>
          <p:nvPr/>
        </p:nvSpPr>
        <p:spPr>
          <a:xfrm>
            <a:off x="29940234" y="221195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76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DA3CE514-250F-9901-E578-5D5608957042}"/>
              </a:ext>
            </a:extLst>
          </p:cNvPr>
          <p:cNvSpPr/>
          <p:nvPr/>
        </p:nvSpPr>
        <p:spPr>
          <a:xfrm>
            <a:off x="29940234" y="2261522"/>
            <a:ext cx="28508" cy="41585"/>
          </a:xfrm>
          <a:custGeom>
            <a:avLst/>
            <a:gdLst>
              <a:gd name="connsiteX0" fmla="*/ 0 w 28508"/>
              <a:gd name="connsiteY0" fmla="*/ 0 h 41585"/>
              <a:gd name="connsiteX1" fmla="*/ 0 w 28508"/>
              <a:gd name="connsiteY1" fmla="*/ 41586 h 41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585">
                <a:moveTo>
                  <a:pt x="0" y="0"/>
                </a:moveTo>
                <a:lnTo>
                  <a:pt x="0" y="41586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0" name="Freeform: Shape 1069">
            <a:extLst>
              <a:ext uri="{FF2B5EF4-FFF2-40B4-BE49-F238E27FC236}">
                <a16:creationId xmlns:a16="http://schemas.microsoft.com/office/drawing/2014/main" id="{2D98A179-DFB4-3C3D-2EAB-2D31BC11858F}"/>
              </a:ext>
            </a:extLst>
          </p:cNvPr>
          <p:cNvSpPr/>
          <p:nvPr/>
        </p:nvSpPr>
        <p:spPr>
          <a:xfrm>
            <a:off x="29202124" y="2303107"/>
            <a:ext cx="28508" cy="7977"/>
          </a:xfrm>
          <a:custGeom>
            <a:avLst/>
            <a:gdLst>
              <a:gd name="connsiteX0" fmla="*/ 0 w 28508"/>
              <a:gd name="connsiteY0" fmla="*/ 0 h 7977"/>
              <a:gd name="connsiteX1" fmla="*/ 0 w 28508"/>
              <a:gd name="connsiteY1" fmla="*/ 7978 h 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977">
                <a:moveTo>
                  <a:pt x="0" y="0"/>
                </a:moveTo>
                <a:lnTo>
                  <a:pt x="0" y="7978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5F347FB4-5E67-584F-C981-07C304A2D069}"/>
              </a:ext>
            </a:extLst>
          </p:cNvPr>
          <p:cNvSpPr/>
          <p:nvPr/>
        </p:nvSpPr>
        <p:spPr>
          <a:xfrm>
            <a:off x="29202124" y="231108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9B616D5C-3A20-76EB-A5A2-B270B1C712D1}"/>
              </a:ext>
            </a:extLst>
          </p:cNvPr>
          <p:cNvSpPr/>
          <p:nvPr/>
        </p:nvSpPr>
        <p:spPr>
          <a:xfrm>
            <a:off x="29202124" y="236064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3" name="Freeform: Shape 1072">
            <a:extLst>
              <a:ext uri="{FF2B5EF4-FFF2-40B4-BE49-F238E27FC236}">
                <a16:creationId xmlns:a16="http://schemas.microsoft.com/office/drawing/2014/main" id="{79B78B79-E01D-9962-4496-8E9CE0AB2C20}"/>
              </a:ext>
            </a:extLst>
          </p:cNvPr>
          <p:cNvSpPr/>
          <p:nvPr/>
        </p:nvSpPr>
        <p:spPr>
          <a:xfrm>
            <a:off x="29202124" y="241020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4" name="Freeform: Shape 1073">
            <a:extLst>
              <a:ext uri="{FF2B5EF4-FFF2-40B4-BE49-F238E27FC236}">
                <a16:creationId xmlns:a16="http://schemas.microsoft.com/office/drawing/2014/main" id="{AD56FD09-0BEB-F080-B554-E0EE5852DEF0}"/>
              </a:ext>
            </a:extLst>
          </p:cNvPr>
          <p:cNvSpPr/>
          <p:nvPr/>
        </p:nvSpPr>
        <p:spPr>
          <a:xfrm>
            <a:off x="29202124" y="245977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ED267698-BDE8-F24C-D41F-0FD49B056366}"/>
              </a:ext>
            </a:extLst>
          </p:cNvPr>
          <p:cNvSpPr/>
          <p:nvPr/>
        </p:nvSpPr>
        <p:spPr>
          <a:xfrm>
            <a:off x="29202124" y="250921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6" name="Freeform: Shape 1075">
            <a:extLst>
              <a:ext uri="{FF2B5EF4-FFF2-40B4-BE49-F238E27FC236}">
                <a16:creationId xmlns:a16="http://schemas.microsoft.com/office/drawing/2014/main" id="{8B9AD3B6-C0DB-5304-2634-F8D4F15BB56C}"/>
              </a:ext>
            </a:extLst>
          </p:cNvPr>
          <p:cNvSpPr/>
          <p:nvPr/>
        </p:nvSpPr>
        <p:spPr>
          <a:xfrm>
            <a:off x="29202124" y="255877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3E18E059-94E5-840E-E7AF-04FD31AD97A4}"/>
              </a:ext>
            </a:extLst>
          </p:cNvPr>
          <p:cNvSpPr/>
          <p:nvPr/>
        </p:nvSpPr>
        <p:spPr>
          <a:xfrm>
            <a:off x="29202124" y="260833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8" name="Freeform: Shape 1077">
            <a:extLst>
              <a:ext uri="{FF2B5EF4-FFF2-40B4-BE49-F238E27FC236}">
                <a16:creationId xmlns:a16="http://schemas.microsoft.com/office/drawing/2014/main" id="{C939283F-B7BD-4DFC-B526-1FE58D902DD4}"/>
              </a:ext>
            </a:extLst>
          </p:cNvPr>
          <p:cNvSpPr/>
          <p:nvPr/>
        </p:nvSpPr>
        <p:spPr>
          <a:xfrm>
            <a:off x="29202124" y="2657900"/>
            <a:ext cx="28508" cy="19341"/>
          </a:xfrm>
          <a:custGeom>
            <a:avLst/>
            <a:gdLst>
              <a:gd name="connsiteX0" fmla="*/ 0 w 28508"/>
              <a:gd name="connsiteY0" fmla="*/ 0 h 19341"/>
              <a:gd name="connsiteX1" fmla="*/ 0 w 28508"/>
              <a:gd name="connsiteY1" fmla="*/ 19341 h 19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9341">
                <a:moveTo>
                  <a:pt x="0" y="0"/>
                </a:moveTo>
                <a:lnTo>
                  <a:pt x="0" y="19341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9" name="Freeform: Shape 1078">
            <a:extLst>
              <a:ext uri="{FF2B5EF4-FFF2-40B4-BE49-F238E27FC236}">
                <a16:creationId xmlns:a16="http://schemas.microsoft.com/office/drawing/2014/main" id="{6A8A87E7-08C9-937A-C97C-8625FCCC8CE9}"/>
              </a:ext>
            </a:extLst>
          </p:cNvPr>
          <p:cNvSpPr/>
          <p:nvPr/>
        </p:nvSpPr>
        <p:spPr>
          <a:xfrm>
            <a:off x="28122484" y="2677241"/>
            <a:ext cx="28508" cy="30222"/>
          </a:xfrm>
          <a:custGeom>
            <a:avLst/>
            <a:gdLst>
              <a:gd name="connsiteX0" fmla="*/ 0 w 28508"/>
              <a:gd name="connsiteY0" fmla="*/ 0 h 30222"/>
              <a:gd name="connsiteX1" fmla="*/ 0 w 28508"/>
              <a:gd name="connsiteY1" fmla="*/ 30222 h 3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222">
                <a:moveTo>
                  <a:pt x="0" y="0"/>
                </a:moveTo>
                <a:lnTo>
                  <a:pt x="0" y="30222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0" name="Freeform: Shape 1079">
            <a:extLst>
              <a:ext uri="{FF2B5EF4-FFF2-40B4-BE49-F238E27FC236}">
                <a16:creationId xmlns:a16="http://schemas.microsoft.com/office/drawing/2014/main" id="{75C2E5D4-3850-E16C-C9C2-54761A166589}"/>
              </a:ext>
            </a:extLst>
          </p:cNvPr>
          <p:cNvSpPr/>
          <p:nvPr/>
        </p:nvSpPr>
        <p:spPr>
          <a:xfrm>
            <a:off x="28122484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1" name="Freeform: Shape 1080">
            <a:extLst>
              <a:ext uri="{FF2B5EF4-FFF2-40B4-BE49-F238E27FC236}">
                <a16:creationId xmlns:a16="http://schemas.microsoft.com/office/drawing/2014/main" id="{E6CBB62C-389B-8406-EB05-18A0F170F8B2}"/>
              </a:ext>
            </a:extLst>
          </p:cNvPr>
          <p:cNvSpPr/>
          <p:nvPr/>
        </p:nvSpPr>
        <p:spPr>
          <a:xfrm>
            <a:off x="28122484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2" name="Freeform: Shape 1081">
            <a:extLst>
              <a:ext uri="{FF2B5EF4-FFF2-40B4-BE49-F238E27FC236}">
                <a16:creationId xmlns:a16="http://schemas.microsoft.com/office/drawing/2014/main" id="{A9B469F2-7521-526D-F96A-6B252094CBC3}"/>
              </a:ext>
            </a:extLst>
          </p:cNvPr>
          <p:cNvSpPr/>
          <p:nvPr/>
        </p:nvSpPr>
        <p:spPr>
          <a:xfrm>
            <a:off x="28122484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3" name="Freeform: Shape 1082">
            <a:extLst>
              <a:ext uri="{FF2B5EF4-FFF2-40B4-BE49-F238E27FC236}">
                <a16:creationId xmlns:a16="http://schemas.microsoft.com/office/drawing/2014/main" id="{B2FAAF4D-DC73-CBC8-442D-67D7EADE94EC}"/>
              </a:ext>
            </a:extLst>
          </p:cNvPr>
          <p:cNvSpPr/>
          <p:nvPr/>
        </p:nvSpPr>
        <p:spPr>
          <a:xfrm>
            <a:off x="28122484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4" name="Freeform: Shape 1083">
            <a:extLst>
              <a:ext uri="{FF2B5EF4-FFF2-40B4-BE49-F238E27FC236}">
                <a16:creationId xmlns:a16="http://schemas.microsoft.com/office/drawing/2014/main" id="{1AE5887A-B298-8FA7-7187-BFB65C205ACD}"/>
              </a:ext>
            </a:extLst>
          </p:cNvPr>
          <p:cNvSpPr/>
          <p:nvPr/>
        </p:nvSpPr>
        <p:spPr>
          <a:xfrm>
            <a:off x="28122484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777B606F-CC79-DF11-BCAD-916EB60E2300}"/>
              </a:ext>
            </a:extLst>
          </p:cNvPr>
          <p:cNvSpPr/>
          <p:nvPr/>
        </p:nvSpPr>
        <p:spPr>
          <a:xfrm>
            <a:off x="28122484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2E9285CB-F472-34A6-E823-D0BEA48A605C}"/>
              </a:ext>
            </a:extLst>
          </p:cNvPr>
          <p:cNvSpPr/>
          <p:nvPr/>
        </p:nvSpPr>
        <p:spPr>
          <a:xfrm>
            <a:off x="28122484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7" name="Freeform: Shape 1086">
            <a:extLst>
              <a:ext uri="{FF2B5EF4-FFF2-40B4-BE49-F238E27FC236}">
                <a16:creationId xmlns:a16="http://schemas.microsoft.com/office/drawing/2014/main" id="{86F5E592-132B-D834-FDA0-C52CC7A27FC1}"/>
              </a:ext>
            </a:extLst>
          </p:cNvPr>
          <p:cNvSpPr/>
          <p:nvPr/>
        </p:nvSpPr>
        <p:spPr>
          <a:xfrm>
            <a:off x="28122484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8" name="Freeform: Shape 1087">
            <a:extLst>
              <a:ext uri="{FF2B5EF4-FFF2-40B4-BE49-F238E27FC236}">
                <a16:creationId xmlns:a16="http://schemas.microsoft.com/office/drawing/2014/main" id="{578B4F6A-2CB1-5AD2-B775-02427DC24CE3}"/>
              </a:ext>
            </a:extLst>
          </p:cNvPr>
          <p:cNvSpPr/>
          <p:nvPr/>
        </p:nvSpPr>
        <p:spPr>
          <a:xfrm>
            <a:off x="28122484" y="3103842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559406B2-859D-11F6-1447-275A8C8391BA}"/>
              </a:ext>
            </a:extLst>
          </p:cNvPr>
          <p:cNvSpPr/>
          <p:nvPr/>
        </p:nvSpPr>
        <p:spPr>
          <a:xfrm>
            <a:off x="28122484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DC7E3940-0673-B9D2-99F7-B1B911E12D01}"/>
              </a:ext>
            </a:extLst>
          </p:cNvPr>
          <p:cNvSpPr/>
          <p:nvPr/>
        </p:nvSpPr>
        <p:spPr>
          <a:xfrm>
            <a:off x="28122484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1" name="Freeform: Shape 1090">
            <a:extLst>
              <a:ext uri="{FF2B5EF4-FFF2-40B4-BE49-F238E27FC236}">
                <a16:creationId xmlns:a16="http://schemas.microsoft.com/office/drawing/2014/main" id="{FD0D4E73-AD1E-1F59-8DA5-FA84FD073618}"/>
              </a:ext>
            </a:extLst>
          </p:cNvPr>
          <p:cNvSpPr/>
          <p:nvPr/>
        </p:nvSpPr>
        <p:spPr>
          <a:xfrm>
            <a:off x="28122484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2" name="Freeform: Shape 1091">
            <a:extLst>
              <a:ext uri="{FF2B5EF4-FFF2-40B4-BE49-F238E27FC236}">
                <a16:creationId xmlns:a16="http://schemas.microsoft.com/office/drawing/2014/main" id="{431557EB-D7EF-0543-E8F7-CB7B6BD30AFE}"/>
              </a:ext>
            </a:extLst>
          </p:cNvPr>
          <p:cNvSpPr/>
          <p:nvPr/>
        </p:nvSpPr>
        <p:spPr>
          <a:xfrm>
            <a:off x="28122484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C315BEB0-68D7-F24F-FCF3-52ADCEA7BE0C}"/>
              </a:ext>
            </a:extLst>
          </p:cNvPr>
          <p:cNvSpPr/>
          <p:nvPr/>
        </p:nvSpPr>
        <p:spPr>
          <a:xfrm>
            <a:off x="28122484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4" name="Freeform: Shape 1093">
            <a:extLst>
              <a:ext uri="{FF2B5EF4-FFF2-40B4-BE49-F238E27FC236}">
                <a16:creationId xmlns:a16="http://schemas.microsoft.com/office/drawing/2014/main" id="{90E225F9-0B03-A540-555E-344F99D5CB5F}"/>
              </a:ext>
            </a:extLst>
          </p:cNvPr>
          <p:cNvSpPr/>
          <p:nvPr/>
        </p:nvSpPr>
        <p:spPr>
          <a:xfrm>
            <a:off x="28122484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5" name="Freeform: Shape 1094">
            <a:extLst>
              <a:ext uri="{FF2B5EF4-FFF2-40B4-BE49-F238E27FC236}">
                <a16:creationId xmlns:a16="http://schemas.microsoft.com/office/drawing/2014/main" id="{8A1EA1B9-E3FC-D074-2682-E6758570661F}"/>
              </a:ext>
            </a:extLst>
          </p:cNvPr>
          <p:cNvSpPr/>
          <p:nvPr/>
        </p:nvSpPr>
        <p:spPr>
          <a:xfrm>
            <a:off x="28122484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6" name="Freeform: Shape 1095">
            <a:extLst>
              <a:ext uri="{FF2B5EF4-FFF2-40B4-BE49-F238E27FC236}">
                <a16:creationId xmlns:a16="http://schemas.microsoft.com/office/drawing/2014/main" id="{2C586BA9-E652-4008-9368-2542A6689AA1}"/>
              </a:ext>
            </a:extLst>
          </p:cNvPr>
          <p:cNvSpPr/>
          <p:nvPr/>
        </p:nvSpPr>
        <p:spPr>
          <a:xfrm>
            <a:off x="28122484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9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7" name="Freeform: Shape 1096">
            <a:extLst>
              <a:ext uri="{FF2B5EF4-FFF2-40B4-BE49-F238E27FC236}">
                <a16:creationId xmlns:a16="http://schemas.microsoft.com/office/drawing/2014/main" id="{7FBBDD4F-D965-1BEB-1D06-5C09A8E9AC1E}"/>
              </a:ext>
            </a:extLst>
          </p:cNvPr>
          <p:cNvSpPr/>
          <p:nvPr/>
        </p:nvSpPr>
        <p:spPr>
          <a:xfrm>
            <a:off x="28122484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8" name="Freeform: Shape 1097">
            <a:extLst>
              <a:ext uri="{FF2B5EF4-FFF2-40B4-BE49-F238E27FC236}">
                <a16:creationId xmlns:a16="http://schemas.microsoft.com/office/drawing/2014/main" id="{25924A59-8591-FBCA-EF98-B19EB9466A2F}"/>
              </a:ext>
            </a:extLst>
          </p:cNvPr>
          <p:cNvSpPr/>
          <p:nvPr/>
        </p:nvSpPr>
        <p:spPr>
          <a:xfrm>
            <a:off x="28122484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9" name="Freeform: Shape 1098">
            <a:extLst>
              <a:ext uri="{FF2B5EF4-FFF2-40B4-BE49-F238E27FC236}">
                <a16:creationId xmlns:a16="http://schemas.microsoft.com/office/drawing/2014/main" id="{84ED21B7-765C-FE4F-1C61-37C0BFD3EB76}"/>
              </a:ext>
            </a:extLst>
          </p:cNvPr>
          <p:cNvSpPr/>
          <p:nvPr/>
        </p:nvSpPr>
        <p:spPr>
          <a:xfrm>
            <a:off x="28122484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0" name="Freeform: Shape 1099">
            <a:extLst>
              <a:ext uri="{FF2B5EF4-FFF2-40B4-BE49-F238E27FC236}">
                <a16:creationId xmlns:a16="http://schemas.microsoft.com/office/drawing/2014/main" id="{9B2C04CB-3715-E070-4E8F-6BFF53A421BE}"/>
              </a:ext>
            </a:extLst>
          </p:cNvPr>
          <p:cNvSpPr/>
          <p:nvPr/>
        </p:nvSpPr>
        <p:spPr>
          <a:xfrm>
            <a:off x="28122484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1" name="Freeform: Shape 1100">
            <a:extLst>
              <a:ext uri="{FF2B5EF4-FFF2-40B4-BE49-F238E27FC236}">
                <a16:creationId xmlns:a16="http://schemas.microsoft.com/office/drawing/2014/main" id="{393AE55A-BE1A-F24A-3F79-305F41187FF8}"/>
              </a:ext>
            </a:extLst>
          </p:cNvPr>
          <p:cNvSpPr/>
          <p:nvPr/>
        </p:nvSpPr>
        <p:spPr>
          <a:xfrm>
            <a:off x="28122484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2" name="Freeform: Shape 1101">
            <a:extLst>
              <a:ext uri="{FF2B5EF4-FFF2-40B4-BE49-F238E27FC236}">
                <a16:creationId xmlns:a16="http://schemas.microsoft.com/office/drawing/2014/main" id="{5DA44C0C-9C2B-D2A0-4167-1A5351D34065}"/>
              </a:ext>
            </a:extLst>
          </p:cNvPr>
          <p:cNvSpPr/>
          <p:nvPr/>
        </p:nvSpPr>
        <p:spPr>
          <a:xfrm>
            <a:off x="28122484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3" name="Freeform: Shape 1102">
            <a:extLst>
              <a:ext uri="{FF2B5EF4-FFF2-40B4-BE49-F238E27FC236}">
                <a16:creationId xmlns:a16="http://schemas.microsoft.com/office/drawing/2014/main" id="{547066E9-CE6B-3EDC-0808-0A51E7E49572}"/>
              </a:ext>
            </a:extLst>
          </p:cNvPr>
          <p:cNvSpPr/>
          <p:nvPr/>
        </p:nvSpPr>
        <p:spPr>
          <a:xfrm>
            <a:off x="28122484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4" name="Freeform: Shape 1103">
            <a:extLst>
              <a:ext uri="{FF2B5EF4-FFF2-40B4-BE49-F238E27FC236}">
                <a16:creationId xmlns:a16="http://schemas.microsoft.com/office/drawing/2014/main" id="{9CA30A5B-FC06-BA97-D7B2-DB0512FDAE89}"/>
              </a:ext>
            </a:extLst>
          </p:cNvPr>
          <p:cNvSpPr/>
          <p:nvPr/>
        </p:nvSpPr>
        <p:spPr>
          <a:xfrm>
            <a:off x="28122484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5" name="Freeform: Shape 1104">
            <a:extLst>
              <a:ext uri="{FF2B5EF4-FFF2-40B4-BE49-F238E27FC236}">
                <a16:creationId xmlns:a16="http://schemas.microsoft.com/office/drawing/2014/main" id="{49538F5F-BCB5-7E01-243A-046CBBFB6D33}"/>
              </a:ext>
            </a:extLst>
          </p:cNvPr>
          <p:cNvSpPr/>
          <p:nvPr/>
        </p:nvSpPr>
        <p:spPr>
          <a:xfrm>
            <a:off x="28122484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6" name="Freeform: Shape 1105">
            <a:extLst>
              <a:ext uri="{FF2B5EF4-FFF2-40B4-BE49-F238E27FC236}">
                <a16:creationId xmlns:a16="http://schemas.microsoft.com/office/drawing/2014/main" id="{F37B1B22-0DC6-DB9C-7B7A-D4A0A0A47B2A}"/>
              </a:ext>
            </a:extLst>
          </p:cNvPr>
          <p:cNvSpPr/>
          <p:nvPr/>
        </p:nvSpPr>
        <p:spPr>
          <a:xfrm>
            <a:off x="28122484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7" name="Freeform: Shape 1106">
            <a:extLst>
              <a:ext uri="{FF2B5EF4-FFF2-40B4-BE49-F238E27FC236}">
                <a16:creationId xmlns:a16="http://schemas.microsoft.com/office/drawing/2014/main" id="{398AE753-BC7C-4BF9-E9FB-B0099D8633F4}"/>
              </a:ext>
            </a:extLst>
          </p:cNvPr>
          <p:cNvSpPr/>
          <p:nvPr/>
        </p:nvSpPr>
        <p:spPr>
          <a:xfrm>
            <a:off x="28122484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8" name="Freeform: Shape 1107">
            <a:extLst>
              <a:ext uri="{FF2B5EF4-FFF2-40B4-BE49-F238E27FC236}">
                <a16:creationId xmlns:a16="http://schemas.microsoft.com/office/drawing/2014/main" id="{18847C96-741B-BB5E-733F-77476D11DC03}"/>
              </a:ext>
            </a:extLst>
          </p:cNvPr>
          <p:cNvSpPr/>
          <p:nvPr/>
        </p:nvSpPr>
        <p:spPr>
          <a:xfrm>
            <a:off x="28122484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9" name="Freeform: Shape 1108">
            <a:extLst>
              <a:ext uri="{FF2B5EF4-FFF2-40B4-BE49-F238E27FC236}">
                <a16:creationId xmlns:a16="http://schemas.microsoft.com/office/drawing/2014/main" id="{40069C69-A490-5EA6-A74C-08C920AEE90F}"/>
              </a:ext>
            </a:extLst>
          </p:cNvPr>
          <p:cNvSpPr/>
          <p:nvPr/>
        </p:nvSpPr>
        <p:spPr>
          <a:xfrm>
            <a:off x="28122484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0" name="Freeform: Shape 1109">
            <a:extLst>
              <a:ext uri="{FF2B5EF4-FFF2-40B4-BE49-F238E27FC236}">
                <a16:creationId xmlns:a16="http://schemas.microsoft.com/office/drawing/2014/main" id="{442FD8E3-B375-BED8-5713-5D77ECDD3220}"/>
              </a:ext>
            </a:extLst>
          </p:cNvPr>
          <p:cNvSpPr/>
          <p:nvPr/>
        </p:nvSpPr>
        <p:spPr>
          <a:xfrm>
            <a:off x="28122484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1" name="Freeform: Shape 1110">
            <a:extLst>
              <a:ext uri="{FF2B5EF4-FFF2-40B4-BE49-F238E27FC236}">
                <a16:creationId xmlns:a16="http://schemas.microsoft.com/office/drawing/2014/main" id="{2343FACE-2587-540E-0C53-3F69E45B5887}"/>
              </a:ext>
            </a:extLst>
          </p:cNvPr>
          <p:cNvSpPr/>
          <p:nvPr/>
        </p:nvSpPr>
        <p:spPr>
          <a:xfrm>
            <a:off x="28122484" y="4243293"/>
            <a:ext cx="28508" cy="21631"/>
          </a:xfrm>
          <a:custGeom>
            <a:avLst/>
            <a:gdLst>
              <a:gd name="connsiteX0" fmla="*/ 0 w 28508"/>
              <a:gd name="connsiteY0" fmla="*/ 0 h 21631"/>
              <a:gd name="connsiteX1" fmla="*/ 0 w 28508"/>
              <a:gd name="connsiteY1" fmla="*/ 21631 h 2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631">
                <a:moveTo>
                  <a:pt x="0" y="0"/>
                </a:moveTo>
                <a:lnTo>
                  <a:pt x="0" y="21631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2" name="Freeform: Shape 1111">
            <a:extLst>
              <a:ext uri="{FF2B5EF4-FFF2-40B4-BE49-F238E27FC236}">
                <a16:creationId xmlns:a16="http://schemas.microsoft.com/office/drawing/2014/main" id="{8A9820B6-18B1-5B94-1A3A-C7B05B9A3EFD}"/>
              </a:ext>
            </a:extLst>
          </p:cNvPr>
          <p:cNvSpPr/>
          <p:nvPr/>
        </p:nvSpPr>
        <p:spPr>
          <a:xfrm>
            <a:off x="27626467" y="4264924"/>
            <a:ext cx="28508" cy="27944"/>
          </a:xfrm>
          <a:custGeom>
            <a:avLst/>
            <a:gdLst>
              <a:gd name="connsiteX0" fmla="*/ 0 w 28508"/>
              <a:gd name="connsiteY0" fmla="*/ 0 h 27944"/>
              <a:gd name="connsiteX1" fmla="*/ 0 w 28508"/>
              <a:gd name="connsiteY1" fmla="*/ 27944 h 2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944">
                <a:moveTo>
                  <a:pt x="0" y="0"/>
                </a:moveTo>
                <a:lnTo>
                  <a:pt x="0" y="27944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3" name="Freeform: Shape 1112">
            <a:extLst>
              <a:ext uri="{FF2B5EF4-FFF2-40B4-BE49-F238E27FC236}">
                <a16:creationId xmlns:a16="http://schemas.microsoft.com/office/drawing/2014/main" id="{59CAA0CC-4556-EB15-2F34-5836ADCE7573}"/>
              </a:ext>
            </a:extLst>
          </p:cNvPr>
          <p:cNvSpPr/>
          <p:nvPr/>
        </p:nvSpPr>
        <p:spPr>
          <a:xfrm>
            <a:off x="27626467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4" name="Freeform: Shape 1113">
            <a:extLst>
              <a:ext uri="{FF2B5EF4-FFF2-40B4-BE49-F238E27FC236}">
                <a16:creationId xmlns:a16="http://schemas.microsoft.com/office/drawing/2014/main" id="{4CE5D3BA-FBD6-E9BD-6412-0361B28EEFA6}"/>
              </a:ext>
            </a:extLst>
          </p:cNvPr>
          <p:cNvSpPr/>
          <p:nvPr/>
        </p:nvSpPr>
        <p:spPr>
          <a:xfrm>
            <a:off x="27626467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5" name="Freeform: Shape 1114">
            <a:extLst>
              <a:ext uri="{FF2B5EF4-FFF2-40B4-BE49-F238E27FC236}">
                <a16:creationId xmlns:a16="http://schemas.microsoft.com/office/drawing/2014/main" id="{E15F6BAC-EC36-047E-3EBD-D64687E80255}"/>
              </a:ext>
            </a:extLst>
          </p:cNvPr>
          <p:cNvSpPr/>
          <p:nvPr/>
        </p:nvSpPr>
        <p:spPr>
          <a:xfrm>
            <a:off x="27626467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6" name="Freeform: Shape 1115">
            <a:extLst>
              <a:ext uri="{FF2B5EF4-FFF2-40B4-BE49-F238E27FC236}">
                <a16:creationId xmlns:a16="http://schemas.microsoft.com/office/drawing/2014/main" id="{3AED1D84-2A15-A10B-F75A-5DCC75596BD5}"/>
              </a:ext>
            </a:extLst>
          </p:cNvPr>
          <p:cNvSpPr/>
          <p:nvPr/>
        </p:nvSpPr>
        <p:spPr>
          <a:xfrm>
            <a:off x="27626467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7" name="Freeform: Shape 1116">
            <a:extLst>
              <a:ext uri="{FF2B5EF4-FFF2-40B4-BE49-F238E27FC236}">
                <a16:creationId xmlns:a16="http://schemas.microsoft.com/office/drawing/2014/main" id="{FAE2415C-B93B-F386-88D4-8C8A58178040}"/>
              </a:ext>
            </a:extLst>
          </p:cNvPr>
          <p:cNvSpPr/>
          <p:nvPr/>
        </p:nvSpPr>
        <p:spPr>
          <a:xfrm>
            <a:off x="27626467" y="4490987"/>
            <a:ext cx="28508" cy="3249"/>
          </a:xfrm>
          <a:custGeom>
            <a:avLst/>
            <a:gdLst>
              <a:gd name="connsiteX0" fmla="*/ 0 w 28508"/>
              <a:gd name="connsiteY0" fmla="*/ 0 h 3249"/>
              <a:gd name="connsiteX1" fmla="*/ 0 w 28508"/>
              <a:gd name="connsiteY1" fmla="*/ 3249 h 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249">
                <a:moveTo>
                  <a:pt x="0" y="0"/>
                </a:moveTo>
                <a:lnTo>
                  <a:pt x="0" y="3249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8" name="Freeform: Shape 1117">
            <a:extLst>
              <a:ext uri="{FF2B5EF4-FFF2-40B4-BE49-F238E27FC236}">
                <a16:creationId xmlns:a16="http://schemas.microsoft.com/office/drawing/2014/main" id="{99390188-C819-BCAD-0A80-0F38EBCE0C00}"/>
              </a:ext>
            </a:extLst>
          </p:cNvPr>
          <p:cNvSpPr/>
          <p:nvPr/>
        </p:nvSpPr>
        <p:spPr>
          <a:xfrm>
            <a:off x="26778145" y="4494236"/>
            <a:ext cx="28508" cy="46295"/>
          </a:xfrm>
          <a:custGeom>
            <a:avLst/>
            <a:gdLst>
              <a:gd name="connsiteX0" fmla="*/ 0 w 28508"/>
              <a:gd name="connsiteY0" fmla="*/ 0 h 46295"/>
              <a:gd name="connsiteX1" fmla="*/ 0 w 28508"/>
              <a:gd name="connsiteY1" fmla="*/ 46296 h 4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295">
                <a:moveTo>
                  <a:pt x="0" y="0"/>
                </a:moveTo>
                <a:lnTo>
                  <a:pt x="0" y="4629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9" name="Freeform: Shape 1118">
            <a:extLst>
              <a:ext uri="{FF2B5EF4-FFF2-40B4-BE49-F238E27FC236}">
                <a16:creationId xmlns:a16="http://schemas.microsoft.com/office/drawing/2014/main" id="{472E78FE-C937-A7B2-9C8F-B23AEC00AA06}"/>
              </a:ext>
            </a:extLst>
          </p:cNvPr>
          <p:cNvSpPr/>
          <p:nvPr/>
        </p:nvSpPr>
        <p:spPr>
          <a:xfrm>
            <a:off x="26778145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0" name="Freeform: Shape 1119">
            <a:extLst>
              <a:ext uri="{FF2B5EF4-FFF2-40B4-BE49-F238E27FC236}">
                <a16:creationId xmlns:a16="http://schemas.microsoft.com/office/drawing/2014/main" id="{E6FF8076-E782-E97F-A35E-C6A29B69B77B}"/>
              </a:ext>
            </a:extLst>
          </p:cNvPr>
          <p:cNvSpPr/>
          <p:nvPr/>
        </p:nvSpPr>
        <p:spPr>
          <a:xfrm>
            <a:off x="26778145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1" name="Freeform: Shape 1120">
            <a:extLst>
              <a:ext uri="{FF2B5EF4-FFF2-40B4-BE49-F238E27FC236}">
                <a16:creationId xmlns:a16="http://schemas.microsoft.com/office/drawing/2014/main" id="{FA72D68C-872C-3D49-90F2-A40D8955A92C}"/>
              </a:ext>
            </a:extLst>
          </p:cNvPr>
          <p:cNvSpPr/>
          <p:nvPr/>
        </p:nvSpPr>
        <p:spPr>
          <a:xfrm>
            <a:off x="26778145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2" name="Freeform: Shape 1121">
            <a:extLst>
              <a:ext uri="{FF2B5EF4-FFF2-40B4-BE49-F238E27FC236}">
                <a16:creationId xmlns:a16="http://schemas.microsoft.com/office/drawing/2014/main" id="{29F590A8-AECE-CAD8-E933-D250C73052DC}"/>
              </a:ext>
            </a:extLst>
          </p:cNvPr>
          <p:cNvSpPr/>
          <p:nvPr/>
        </p:nvSpPr>
        <p:spPr>
          <a:xfrm>
            <a:off x="26778145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3" name="Freeform: Shape 1122">
            <a:extLst>
              <a:ext uri="{FF2B5EF4-FFF2-40B4-BE49-F238E27FC236}">
                <a16:creationId xmlns:a16="http://schemas.microsoft.com/office/drawing/2014/main" id="{12F403FE-6B63-500C-329A-D7B722BDA18D}"/>
              </a:ext>
            </a:extLst>
          </p:cNvPr>
          <p:cNvSpPr/>
          <p:nvPr/>
        </p:nvSpPr>
        <p:spPr>
          <a:xfrm>
            <a:off x="26778145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4" name="Freeform: Shape 1123">
            <a:extLst>
              <a:ext uri="{FF2B5EF4-FFF2-40B4-BE49-F238E27FC236}">
                <a16:creationId xmlns:a16="http://schemas.microsoft.com/office/drawing/2014/main" id="{1DDC466F-EB73-AD22-A468-1753CDDD2EF7}"/>
              </a:ext>
            </a:extLst>
          </p:cNvPr>
          <p:cNvSpPr/>
          <p:nvPr/>
        </p:nvSpPr>
        <p:spPr>
          <a:xfrm>
            <a:off x="26778145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5" name="Freeform: Shape 1124">
            <a:extLst>
              <a:ext uri="{FF2B5EF4-FFF2-40B4-BE49-F238E27FC236}">
                <a16:creationId xmlns:a16="http://schemas.microsoft.com/office/drawing/2014/main" id="{FE3641ED-9D2A-063F-AD6B-3EDB0F7F09A0}"/>
              </a:ext>
            </a:extLst>
          </p:cNvPr>
          <p:cNvSpPr/>
          <p:nvPr/>
        </p:nvSpPr>
        <p:spPr>
          <a:xfrm>
            <a:off x="26778145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6" name="Freeform: Shape 1125">
            <a:extLst>
              <a:ext uri="{FF2B5EF4-FFF2-40B4-BE49-F238E27FC236}">
                <a16:creationId xmlns:a16="http://schemas.microsoft.com/office/drawing/2014/main" id="{3A3B16CF-E36D-8384-1377-C82265ACC18E}"/>
              </a:ext>
            </a:extLst>
          </p:cNvPr>
          <p:cNvSpPr/>
          <p:nvPr/>
        </p:nvSpPr>
        <p:spPr>
          <a:xfrm>
            <a:off x="26778145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7" name="Freeform: Shape 1126">
            <a:extLst>
              <a:ext uri="{FF2B5EF4-FFF2-40B4-BE49-F238E27FC236}">
                <a16:creationId xmlns:a16="http://schemas.microsoft.com/office/drawing/2014/main" id="{07E219EC-9CE0-C2DA-F8F7-6F31207F5C85}"/>
              </a:ext>
            </a:extLst>
          </p:cNvPr>
          <p:cNvSpPr/>
          <p:nvPr/>
        </p:nvSpPr>
        <p:spPr>
          <a:xfrm>
            <a:off x="26778145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8" name="Freeform: Shape 1127">
            <a:extLst>
              <a:ext uri="{FF2B5EF4-FFF2-40B4-BE49-F238E27FC236}">
                <a16:creationId xmlns:a16="http://schemas.microsoft.com/office/drawing/2014/main" id="{87E8BAAF-91EA-7DE6-FDCC-10E7634B6F85}"/>
              </a:ext>
            </a:extLst>
          </p:cNvPr>
          <p:cNvSpPr/>
          <p:nvPr/>
        </p:nvSpPr>
        <p:spPr>
          <a:xfrm>
            <a:off x="26778145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9" name="Freeform: Shape 1128">
            <a:extLst>
              <a:ext uri="{FF2B5EF4-FFF2-40B4-BE49-F238E27FC236}">
                <a16:creationId xmlns:a16="http://schemas.microsoft.com/office/drawing/2014/main" id="{8C3A3719-A71F-0FBA-A758-3F11CAB9F168}"/>
              </a:ext>
            </a:extLst>
          </p:cNvPr>
          <p:cNvSpPr/>
          <p:nvPr/>
        </p:nvSpPr>
        <p:spPr>
          <a:xfrm>
            <a:off x="26778145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0" name="Freeform: Shape 1129">
            <a:extLst>
              <a:ext uri="{FF2B5EF4-FFF2-40B4-BE49-F238E27FC236}">
                <a16:creationId xmlns:a16="http://schemas.microsoft.com/office/drawing/2014/main" id="{1730BE6C-0A1D-F504-6AEC-9967B0A7A687}"/>
              </a:ext>
            </a:extLst>
          </p:cNvPr>
          <p:cNvSpPr/>
          <p:nvPr/>
        </p:nvSpPr>
        <p:spPr>
          <a:xfrm>
            <a:off x="26778145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1" name="Freeform: Shape 1130">
            <a:extLst>
              <a:ext uri="{FF2B5EF4-FFF2-40B4-BE49-F238E27FC236}">
                <a16:creationId xmlns:a16="http://schemas.microsoft.com/office/drawing/2014/main" id="{AE5F3D87-3E85-AF7D-5671-D65745F93F7A}"/>
              </a:ext>
            </a:extLst>
          </p:cNvPr>
          <p:cNvSpPr/>
          <p:nvPr/>
        </p:nvSpPr>
        <p:spPr>
          <a:xfrm>
            <a:off x="26778145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2" name="Freeform: Shape 1131">
            <a:extLst>
              <a:ext uri="{FF2B5EF4-FFF2-40B4-BE49-F238E27FC236}">
                <a16:creationId xmlns:a16="http://schemas.microsoft.com/office/drawing/2014/main" id="{BB24488B-EB6B-7BDF-B6D5-ED09C73079ED}"/>
              </a:ext>
            </a:extLst>
          </p:cNvPr>
          <p:cNvSpPr/>
          <p:nvPr/>
        </p:nvSpPr>
        <p:spPr>
          <a:xfrm>
            <a:off x="26778145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3" name="Freeform: Shape 1132">
            <a:extLst>
              <a:ext uri="{FF2B5EF4-FFF2-40B4-BE49-F238E27FC236}">
                <a16:creationId xmlns:a16="http://schemas.microsoft.com/office/drawing/2014/main" id="{51414266-C278-95C1-2E66-1418FEB777AA}"/>
              </a:ext>
            </a:extLst>
          </p:cNvPr>
          <p:cNvSpPr/>
          <p:nvPr/>
        </p:nvSpPr>
        <p:spPr>
          <a:xfrm>
            <a:off x="26778145" y="5234193"/>
            <a:ext cx="28508" cy="14482"/>
          </a:xfrm>
          <a:custGeom>
            <a:avLst/>
            <a:gdLst>
              <a:gd name="connsiteX0" fmla="*/ 0 w 28508"/>
              <a:gd name="connsiteY0" fmla="*/ 0 h 14482"/>
              <a:gd name="connsiteX1" fmla="*/ 0 w 28508"/>
              <a:gd name="connsiteY1" fmla="*/ 14483 h 1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482">
                <a:moveTo>
                  <a:pt x="0" y="0"/>
                </a:moveTo>
                <a:lnTo>
                  <a:pt x="0" y="14483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4" name="Freeform: Shape 1133">
            <a:extLst>
              <a:ext uri="{FF2B5EF4-FFF2-40B4-BE49-F238E27FC236}">
                <a16:creationId xmlns:a16="http://schemas.microsoft.com/office/drawing/2014/main" id="{7FC2E84C-724B-4E36-9ED4-7663BB8E7AC2}"/>
              </a:ext>
            </a:extLst>
          </p:cNvPr>
          <p:cNvSpPr/>
          <p:nvPr/>
        </p:nvSpPr>
        <p:spPr>
          <a:xfrm>
            <a:off x="25613185" y="5248676"/>
            <a:ext cx="28508" cy="35061"/>
          </a:xfrm>
          <a:custGeom>
            <a:avLst/>
            <a:gdLst>
              <a:gd name="connsiteX0" fmla="*/ 0 w 28508"/>
              <a:gd name="connsiteY0" fmla="*/ 0 h 35061"/>
              <a:gd name="connsiteX1" fmla="*/ 0 w 28508"/>
              <a:gd name="connsiteY1" fmla="*/ 35062 h 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061">
                <a:moveTo>
                  <a:pt x="0" y="0"/>
                </a:moveTo>
                <a:lnTo>
                  <a:pt x="0" y="35062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5" name="Freeform: Shape 1134">
            <a:extLst>
              <a:ext uri="{FF2B5EF4-FFF2-40B4-BE49-F238E27FC236}">
                <a16:creationId xmlns:a16="http://schemas.microsoft.com/office/drawing/2014/main" id="{3D25BC57-E61F-ABFE-A698-567D9BF98D76}"/>
              </a:ext>
            </a:extLst>
          </p:cNvPr>
          <p:cNvSpPr/>
          <p:nvPr/>
        </p:nvSpPr>
        <p:spPr>
          <a:xfrm>
            <a:off x="25613185" y="5283738"/>
            <a:ext cx="28508" cy="42674"/>
          </a:xfrm>
          <a:custGeom>
            <a:avLst/>
            <a:gdLst>
              <a:gd name="connsiteX0" fmla="*/ 0 w 28508"/>
              <a:gd name="connsiteY0" fmla="*/ 0 h 42674"/>
              <a:gd name="connsiteX1" fmla="*/ 0 w 28508"/>
              <a:gd name="connsiteY1" fmla="*/ 42675 h 4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2674">
                <a:moveTo>
                  <a:pt x="0" y="0"/>
                </a:moveTo>
                <a:lnTo>
                  <a:pt x="0" y="42675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6" name="Freeform: Shape 1135">
            <a:extLst>
              <a:ext uri="{FF2B5EF4-FFF2-40B4-BE49-F238E27FC236}">
                <a16:creationId xmlns:a16="http://schemas.microsoft.com/office/drawing/2014/main" id="{7B657D97-715B-1119-249E-751BB2B26BD6}"/>
              </a:ext>
            </a:extLst>
          </p:cNvPr>
          <p:cNvSpPr/>
          <p:nvPr/>
        </p:nvSpPr>
        <p:spPr>
          <a:xfrm>
            <a:off x="25107276" y="5326413"/>
            <a:ext cx="28508" cy="6777"/>
          </a:xfrm>
          <a:custGeom>
            <a:avLst/>
            <a:gdLst>
              <a:gd name="connsiteX0" fmla="*/ 0 w 28508"/>
              <a:gd name="connsiteY0" fmla="*/ 0 h 6777"/>
              <a:gd name="connsiteX1" fmla="*/ 0 w 28508"/>
              <a:gd name="connsiteY1" fmla="*/ 6777 h 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6777">
                <a:moveTo>
                  <a:pt x="0" y="0"/>
                </a:moveTo>
                <a:lnTo>
                  <a:pt x="0" y="6777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7" name="Freeform: Shape 1136">
            <a:extLst>
              <a:ext uri="{FF2B5EF4-FFF2-40B4-BE49-F238E27FC236}">
                <a16:creationId xmlns:a16="http://schemas.microsoft.com/office/drawing/2014/main" id="{4E3B4F38-805D-5A2A-7254-1BF5E31DF1BE}"/>
              </a:ext>
            </a:extLst>
          </p:cNvPr>
          <p:cNvSpPr/>
          <p:nvPr/>
        </p:nvSpPr>
        <p:spPr>
          <a:xfrm>
            <a:off x="25107276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8" name="Freeform: Shape 1137">
            <a:extLst>
              <a:ext uri="{FF2B5EF4-FFF2-40B4-BE49-F238E27FC236}">
                <a16:creationId xmlns:a16="http://schemas.microsoft.com/office/drawing/2014/main" id="{4CC3DD65-9B26-F603-7802-92C271384482}"/>
              </a:ext>
            </a:extLst>
          </p:cNvPr>
          <p:cNvSpPr/>
          <p:nvPr/>
        </p:nvSpPr>
        <p:spPr>
          <a:xfrm>
            <a:off x="2510727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9" name="Freeform: Shape 1138">
            <a:extLst>
              <a:ext uri="{FF2B5EF4-FFF2-40B4-BE49-F238E27FC236}">
                <a16:creationId xmlns:a16="http://schemas.microsoft.com/office/drawing/2014/main" id="{DD37EA01-DD5F-0EE7-5B65-F1B4F91E655A}"/>
              </a:ext>
            </a:extLst>
          </p:cNvPr>
          <p:cNvSpPr/>
          <p:nvPr/>
        </p:nvSpPr>
        <p:spPr>
          <a:xfrm>
            <a:off x="25107276" y="5432311"/>
            <a:ext cx="28508" cy="47873"/>
          </a:xfrm>
          <a:custGeom>
            <a:avLst/>
            <a:gdLst>
              <a:gd name="connsiteX0" fmla="*/ 0 w 28508"/>
              <a:gd name="connsiteY0" fmla="*/ 0 h 47873"/>
              <a:gd name="connsiteX1" fmla="*/ 0 w 28508"/>
              <a:gd name="connsiteY1" fmla="*/ 47874 h 4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873">
                <a:moveTo>
                  <a:pt x="0" y="0"/>
                </a:moveTo>
                <a:lnTo>
                  <a:pt x="0" y="47874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0" name="Freeform: Shape 1139">
            <a:extLst>
              <a:ext uri="{FF2B5EF4-FFF2-40B4-BE49-F238E27FC236}">
                <a16:creationId xmlns:a16="http://schemas.microsoft.com/office/drawing/2014/main" id="{D837298E-B24F-FAE3-DF6B-0D64445A4562}"/>
              </a:ext>
            </a:extLst>
          </p:cNvPr>
          <p:cNvSpPr/>
          <p:nvPr/>
        </p:nvSpPr>
        <p:spPr>
          <a:xfrm>
            <a:off x="24949032" y="5480184"/>
            <a:ext cx="28508" cy="1671"/>
          </a:xfrm>
          <a:custGeom>
            <a:avLst/>
            <a:gdLst>
              <a:gd name="connsiteX0" fmla="*/ 0 w 28508"/>
              <a:gd name="connsiteY0" fmla="*/ 0 h 1671"/>
              <a:gd name="connsiteX1" fmla="*/ 0 w 28508"/>
              <a:gd name="connsiteY1" fmla="*/ 1671 h 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71">
                <a:moveTo>
                  <a:pt x="0" y="0"/>
                </a:moveTo>
                <a:lnTo>
                  <a:pt x="0" y="1671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1" name="Freeform: Shape 1140">
            <a:extLst>
              <a:ext uri="{FF2B5EF4-FFF2-40B4-BE49-F238E27FC236}">
                <a16:creationId xmlns:a16="http://schemas.microsoft.com/office/drawing/2014/main" id="{D655381B-17B5-5906-31A3-E0E260911A70}"/>
              </a:ext>
            </a:extLst>
          </p:cNvPr>
          <p:cNvSpPr/>
          <p:nvPr/>
        </p:nvSpPr>
        <p:spPr>
          <a:xfrm>
            <a:off x="24949032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2" name="Freeform: Shape 1141">
            <a:extLst>
              <a:ext uri="{FF2B5EF4-FFF2-40B4-BE49-F238E27FC236}">
                <a16:creationId xmlns:a16="http://schemas.microsoft.com/office/drawing/2014/main" id="{CE3DB37A-C80E-4697-5265-46B25E56F27C}"/>
              </a:ext>
            </a:extLst>
          </p:cNvPr>
          <p:cNvSpPr/>
          <p:nvPr/>
        </p:nvSpPr>
        <p:spPr>
          <a:xfrm>
            <a:off x="24949032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3" name="Freeform: Shape 1142">
            <a:extLst>
              <a:ext uri="{FF2B5EF4-FFF2-40B4-BE49-F238E27FC236}">
                <a16:creationId xmlns:a16="http://schemas.microsoft.com/office/drawing/2014/main" id="{36DAAF49-080A-F476-766D-44828742179D}"/>
              </a:ext>
            </a:extLst>
          </p:cNvPr>
          <p:cNvSpPr/>
          <p:nvPr/>
        </p:nvSpPr>
        <p:spPr>
          <a:xfrm>
            <a:off x="24949032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4" name="Freeform: Shape 1143">
            <a:extLst>
              <a:ext uri="{FF2B5EF4-FFF2-40B4-BE49-F238E27FC236}">
                <a16:creationId xmlns:a16="http://schemas.microsoft.com/office/drawing/2014/main" id="{C78A8B49-8BF1-4DEC-A009-DFB74046DEAC}"/>
              </a:ext>
            </a:extLst>
          </p:cNvPr>
          <p:cNvSpPr/>
          <p:nvPr/>
        </p:nvSpPr>
        <p:spPr>
          <a:xfrm>
            <a:off x="24949032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5" name="Freeform: Shape 1144">
            <a:extLst>
              <a:ext uri="{FF2B5EF4-FFF2-40B4-BE49-F238E27FC236}">
                <a16:creationId xmlns:a16="http://schemas.microsoft.com/office/drawing/2014/main" id="{7799E6EC-F600-4F2C-71C3-BC675A5B185D}"/>
              </a:ext>
            </a:extLst>
          </p:cNvPr>
          <p:cNvSpPr/>
          <p:nvPr/>
        </p:nvSpPr>
        <p:spPr>
          <a:xfrm>
            <a:off x="24949032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6" name="Freeform: Shape 1145">
            <a:extLst>
              <a:ext uri="{FF2B5EF4-FFF2-40B4-BE49-F238E27FC236}">
                <a16:creationId xmlns:a16="http://schemas.microsoft.com/office/drawing/2014/main" id="{2C539B84-3CA5-7336-2D8B-D038857BE725}"/>
              </a:ext>
            </a:extLst>
          </p:cNvPr>
          <p:cNvSpPr/>
          <p:nvPr/>
        </p:nvSpPr>
        <p:spPr>
          <a:xfrm>
            <a:off x="24949032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7" name="Freeform: Shape 1146">
            <a:extLst>
              <a:ext uri="{FF2B5EF4-FFF2-40B4-BE49-F238E27FC236}">
                <a16:creationId xmlns:a16="http://schemas.microsoft.com/office/drawing/2014/main" id="{A4F55D00-8BD9-8509-4228-400C8CBC0641}"/>
              </a:ext>
            </a:extLst>
          </p:cNvPr>
          <p:cNvSpPr/>
          <p:nvPr/>
        </p:nvSpPr>
        <p:spPr>
          <a:xfrm>
            <a:off x="24949032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3288E40A-82AC-0ED9-89A4-80986BEDA1F8}"/>
              </a:ext>
            </a:extLst>
          </p:cNvPr>
          <p:cNvSpPr/>
          <p:nvPr/>
        </p:nvSpPr>
        <p:spPr>
          <a:xfrm>
            <a:off x="24949032" y="5828670"/>
            <a:ext cx="28508" cy="4116"/>
          </a:xfrm>
          <a:custGeom>
            <a:avLst/>
            <a:gdLst>
              <a:gd name="connsiteX0" fmla="*/ 0 w 28508"/>
              <a:gd name="connsiteY0" fmla="*/ 0 h 4116"/>
              <a:gd name="connsiteX1" fmla="*/ 0 w 28508"/>
              <a:gd name="connsiteY1" fmla="*/ 4116 h 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16">
                <a:moveTo>
                  <a:pt x="0" y="0"/>
                </a:moveTo>
                <a:lnTo>
                  <a:pt x="0" y="4116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9" name="Freeform: Shape 1148">
            <a:extLst>
              <a:ext uri="{FF2B5EF4-FFF2-40B4-BE49-F238E27FC236}">
                <a16:creationId xmlns:a16="http://schemas.microsoft.com/office/drawing/2014/main" id="{D65E483A-310C-2426-DBAB-5E8D60860DE8}"/>
              </a:ext>
            </a:extLst>
          </p:cNvPr>
          <p:cNvSpPr/>
          <p:nvPr/>
        </p:nvSpPr>
        <p:spPr>
          <a:xfrm>
            <a:off x="24728204" y="5832787"/>
            <a:ext cx="28508" cy="45459"/>
          </a:xfrm>
          <a:custGeom>
            <a:avLst/>
            <a:gdLst>
              <a:gd name="connsiteX0" fmla="*/ 0 w 28508"/>
              <a:gd name="connsiteY0" fmla="*/ 0 h 45459"/>
              <a:gd name="connsiteX1" fmla="*/ 0 w 28508"/>
              <a:gd name="connsiteY1" fmla="*/ 45460 h 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459">
                <a:moveTo>
                  <a:pt x="0" y="0"/>
                </a:moveTo>
                <a:lnTo>
                  <a:pt x="0" y="45460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0" name="Freeform: Shape 1149">
            <a:extLst>
              <a:ext uri="{FF2B5EF4-FFF2-40B4-BE49-F238E27FC236}">
                <a16:creationId xmlns:a16="http://schemas.microsoft.com/office/drawing/2014/main" id="{5CBB93C9-C5B8-A299-5410-C6C9C20F11F3}"/>
              </a:ext>
            </a:extLst>
          </p:cNvPr>
          <p:cNvSpPr/>
          <p:nvPr/>
        </p:nvSpPr>
        <p:spPr>
          <a:xfrm>
            <a:off x="2472820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1" name="Freeform: Shape 1150">
            <a:extLst>
              <a:ext uri="{FF2B5EF4-FFF2-40B4-BE49-F238E27FC236}">
                <a16:creationId xmlns:a16="http://schemas.microsoft.com/office/drawing/2014/main" id="{D399A579-3BA4-6DE0-CD0F-7E4654EADFCE}"/>
              </a:ext>
            </a:extLst>
          </p:cNvPr>
          <p:cNvSpPr/>
          <p:nvPr/>
        </p:nvSpPr>
        <p:spPr>
          <a:xfrm>
            <a:off x="2472820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2" name="Freeform: Shape 1151">
            <a:extLst>
              <a:ext uri="{FF2B5EF4-FFF2-40B4-BE49-F238E27FC236}">
                <a16:creationId xmlns:a16="http://schemas.microsoft.com/office/drawing/2014/main" id="{D38CB816-C87F-D36B-A958-69D1581FAA78}"/>
              </a:ext>
            </a:extLst>
          </p:cNvPr>
          <p:cNvSpPr/>
          <p:nvPr/>
        </p:nvSpPr>
        <p:spPr>
          <a:xfrm>
            <a:off x="24728204" y="5977244"/>
            <a:ext cx="28508" cy="16555"/>
          </a:xfrm>
          <a:custGeom>
            <a:avLst/>
            <a:gdLst>
              <a:gd name="connsiteX0" fmla="*/ 0 w 28508"/>
              <a:gd name="connsiteY0" fmla="*/ 0 h 16555"/>
              <a:gd name="connsiteX1" fmla="*/ 0 w 28508"/>
              <a:gd name="connsiteY1" fmla="*/ 16556 h 1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555">
                <a:moveTo>
                  <a:pt x="0" y="0"/>
                </a:moveTo>
                <a:lnTo>
                  <a:pt x="0" y="1655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3" name="Freeform: Shape 1152">
            <a:extLst>
              <a:ext uri="{FF2B5EF4-FFF2-40B4-BE49-F238E27FC236}">
                <a16:creationId xmlns:a16="http://schemas.microsoft.com/office/drawing/2014/main" id="{A601D242-63C8-BEE1-94EA-46C8C43B38D3}"/>
              </a:ext>
            </a:extLst>
          </p:cNvPr>
          <p:cNvSpPr/>
          <p:nvPr/>
        </p:nvSpPr>
        <p:spPr>
          <a:xfrm>
            <a:off x="24502141" y="5993800"/>
            <a:ext cx="28508" cy="33019"/>
          </a:xfrm>
          <a:custGeom>
            <a:avLst/>
            <a:gdLst>
              <a:gd name="connsiteX0" fmla="*/ 0 w 28508"/>
              <a:gd name="connsiteY0" fmla="*/ 0 h 33019"/>
              <a:gd name="connsiteX1" fmla="*/ 0 w 28508"/>
              <a:gd name="connsiteY1" fmla="*/ 33020 h 3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019">
                <a:moveTo>
                  <a:pt x="0" y="0"/>
                </a:moveTo>
                <a:lnTo>
                  <a:pt x="0" y="3302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4" name="Freeform: Shape 1153">
            <a:extLst>
              <a:ext uri="{FF2B5EF4-FFF2-40B4-BE49-F238E27FC236}">
                <a16:creationId xmlns:a16="http://schemas.microsoft.com/office/drawing/2014/main" id="{7B3FDEFB-8673-9882-A183-A32A9BA77192}"/>
              </a:ext>
            </a:extLst>
          </p:cNvPr>
          <p:cNvSpPr/>
          <p:nvPr/>
        </p:nvSpPr>
        <p:spPr>
          <a:xfrm>
            <a:off x="24502141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5" name="Freeform: Shape 1154">
            <a:extLst>
              <a:ext uri="{FF2B5EF4-FFF2-40B4-BE49-F238E27FC236}">
                <a16:creationId xmlns:a16="http://schemas.microsoft.com/office/drawing/2014/main" id="{D918B4C5-FBFE-4AEF-EC35-B5DB0EF2F080}"/>
              </a:ext>
            </a:extLst>
          </p:cNvPr>
          <p:cNvSpPr/>
          <p:nvPr/>
        </p:nvSpPr>
        <p:spPr>
          <a:xfrm>
            <a:off x="24502141" y="6076364"/>
            <a:ext cx="28508" cy="24416"/>
          </a:xfrm>
          <a:custGeom>
            <a:avLst/>
            <a:gdLst>
              <a:gd name="connsiteX0" fmla="*/ 0 w 28508"/>
              <a:gd name="connsiteY0" fmla="*/ 0 h 24416"/>
              <a:gd name="connsiteX1" fmla="*/ 0 w 28508"/>
              <a:gd name="connsiteY1" fmla="*/ 24417 h 2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416">
                <a:moveTo>
                  <a:pt x="0" y="0"/>
                </a:moveTo>
                <a:lnTo>
                  <a:pt x="0" y="24417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6" name="Freeform: Shape 1155">
            <a:extLst>
              <a:ext uri="{FF2B5EF4-FFF2-40B4-BE49-F238E27FC236}">
                <a16:creationId xmlns:a16="http://schemas.microsoft.com/office/drawing/2014/main" id="{72F61E58-D551-BF2B-18A9-6FDB931759CD}"/>
              </a:ext>
            </a:extLst>
          </p:cNvPr>
          <p:cNvSpPr/>
          <p:nvPr/>
        </p:nvSpPr>
        <p:spPr>
          <a:xfrm>
            <a:off x="24409378" y="6100781"/>
            <a:ext cx="28508" cy="25159"/>
          </a:xfrm>
          <a:custGeom>
            <a:avLst/>
            <a:gdLst>
              <a:gd name="connsiteX0" fmla="*/ 0 w 28508"/>
              <a:gd name="connsiteY0" fmla="*/ 0 h 25159"/>
              <a:gd name="connsiteX1" fmla="*/ 0 w 28508"/>
              <a:gd name="connsiteY1" fmla="*/ 25159 h 2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159">
                <a:moveTo>
                  <a:pt x="0" y="0"/>
                </a:moveTo>
                <a:lnTo>
                  <a:pt x="0" y="25159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7" name="Freeform: Shape 1156">
            <a:extLst>
              <a:ext uri="{FF2B5EF4-FFF2-40B4-BE49-F238E27FC236}">
                <a16:creationId xmlns:a16="http://schemas.microsoft.com/office/drawing/2014/main" id="{394A23C3-D3A4-AF8A-06D9-EA17A6993CEB}"/>
              </a:ext>
            </a:extLst>
          </p:cNvPr>
          <p:cNvSpPr/>
          <p:nvPr/>
        </p:nvSpPr>
        <p:spPr>
          <a:xfrm>
            <a:off x="24409378" y="6125940"/>
            <a:ext cx="28508" cy="23581"/>
          </a:xfrm>
          <a:custGeom>
            <a:avLst/>
            <a:gdLst>
              <a:gd name="connsiteX0" fmla="*/ 0 w 28508"/>
              <a:gd name="connsiteY0" fmla="*/ 0 h 23581"/>
              <a:gd name="connsiteX1" fmla="*/ 0 w 28508"/>
              <a:gd name="connsiteY1" fmla="*/ 23581 h 2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581">
                <a:moveTo>
                  <a:pt x="0" y="0"/>
                </a:moveTo>
                <a:lnTo>
                  <a:pt x="0" y="23581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8" name="Freeform: Shape 1157">
            <a:extLst>
              <a:ext uri="{FF2B5EF4-FFF2-40B4-BE49-F238E27FC236}">
                <a16:creationId xmlns:a16="http://schemas.microsoft.com/office/drawing/2014/main" id="{E0BAC4A5-B1A2-390C-2CF0-B8C2C0490502}"/>
              </a:ext>
            </a:extLst>
          </p:cNvPr>
          <p:cNvSpPr/>
          <p:nvPr/>
        </p:nvSpPr>
        <p:spPr>
          <a:xfrm>
            <a:off x="24319508" y="6149522"/>
            <a:ext cx="28508" cy="25963"/>
          </a:xfrm>
          <a:custGeom>
            <a:avLst/>
            <a:gdLst>
              <a:gd name="connsiteX0" fmla="*/ 0 w 28508"/>
              <a:gd name="connsiteY0" fmla="*/ 0 h 25963"/>
              <a:gd name="connsiteX1" fmla="*/ 0 w 28508"/>
              <a:gd name="connsiteY1" fmla="*/ 25964 h 2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963">
                <a:moveTo>
                  <a:pt x="0" y="0"/>
                </a:moveTo>
                <a:lnTo>
                  <a:pt x="0" y="25964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9" name="Freeform: Shape 1158">
            <a:extLst>
              <a:ext uri="{FF2B5EF4-FFF2-40B4-BE49-F238E27FC236}">
                <a16:creationId xmlns:a16="http://schemas.microsoft.com/office/drawing/2014/main" id="{7A677C60-92BA-F9A4-C774-26182D015F8E}"/>
              </a:ext>
            </a:extLst>
          </p:cNvPr>
          <p:cNvSpPr/>
          <p:nvPr/>
        </p:nvSpPr>
        <p:spPr>
          <a:xfrm>
            <a:off x="24319508" y="6175485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0" name="Freeform: Shape 1159">
            <a:extLst>
              <a:ext uri="{FF2B5EF4-FFF2-40B4-BE49-F238E27FC236}">
                <a16:creationId xmlns:a16="http://schemas.microsoft.com/office/drawing/2014/main" id="{1CDC197B-419A-8253-1E72-530BE0DD19AD}"/>
              </a:ext>
            </a:extLst>
          </p:cNvPr>
          <p:cNvSpPr/>
          <p:nvPr/>
        </p:nvSpPr>
        <p:spPr>
          <a:xfrm>
            <a:off x="24235765" y="6224938"/>
            <a:ext cx="28508" cy="123"/>
          </a:xfrm>
          <a:custGeom>
            <a:avLst/>
            <a:gdLst>
              <a:gd name="connsiteX0" fmla="*/ 0 w 28508"/>
              <a:gd name="connsiteY0" fmla="*/ 0 h 123"/>
              <a:gd name="connsiteX1" fmla="*/ 0 w 28508"/>
              <a:gd name="connsiteY1" fmla="*/ 124 h 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3">
                <a:moveTo>
                  <a:pt x="0" y="0"/>
                </a:moveTo>
                <a:lnTo>
                  <a:pt x="0" y="124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1" name="Freeform: Shape 1160">
            <a:extLst>
              <a:ext uri="{FF2B5EF4-FFF2-40B4-BE49-F238E27FC236}">
                <a16:creationId xmlns:a16="http://schemas.microsoft.com/office/drawing/2014/main" id="{509A8131-366C-AA56-2474-DF05D627A6F4}"/>
              </a:ext>
            </a:extLst>
          </p:cNvPr>
          <p:cNvSpPr/>
          <p:nvPr/>
        </p:nvSpPr>
        <p:spPr>
          <a:xfrm>
            <a:off x="24235765" y="6225061"/>
            <a:ext cx="28508" cy="25035"/>
          </a:xfrm>
          <a:custGeom>
            <a:avLst/>
            <a:gdLst>
              <a:gd name="connsiteX0" fmla="*/ 0 w 28508"/>
              <a:gd name="connsiteY0" fmla="*/ 0 h 25035"/>
              <a:gd name="connsiteX1" fmla="*/ 0 w 28508"/>
              <a:gd name="connsiteY1" fmla="*/ 25036 h 2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035">
                <a:moveTo>
                  <a:pt x="0" y="0"/>
                </a:moveTo>
                <a:lnTo>
                  <a:pt x="0" y="2503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2" name="Freeform: Shape 1161">
            <a:extLst>
              <a:ext uri="{FF2B5EF4-FFF2-40B4-BE49-F238E27FC236}">
                <a16:creationId xmlns:a16="http://schemas.microsoft.com/office/drawing/2014/main" id="{066B28C6-0CB6-9F69-389D-FFDAB7613800}"/>
              </a:ext>
            </a:extLst>
          </p:cNvPr>
          <p:cNvSpPr/>
          <p:nvPr/>
        </p:nvSpPr>
        <p:spPr>
          <a:xfrm>
            <a:off x="24163827" y="6250097"/>
            <a:ext cx="28508" cy="24416"/>
          </a:xfrm>
          <a:custGeom>
            <a:avLst/>
            <a:gdLst>
              <a:gd name="connsiteX0" fmla="*/ 0 w 28508"/>
              <a:gd name="connsiteY0" fmla="*/ 0 h 24416"/>
              <a:gd name="connsiteX1" fmla="*/ 0 w 28508"/>
              <a:gd name="connsiteY1" fmla="*/ 24416 h 2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416">
                <a:moveTo>
                  <a:pt x="0" y="0"/>
                </a:moveTo>
                <a:lnTo>
                  <a:pt x="0" y="2441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3" name="Freeform: Shape 1162">
            <a:extLst>
              <a:ext uri="{FF2B5EF4-FFF2-40B4-BE49-F238E27FC236}">
                <a16:creationId xmlns:a16="http://schemas.microsoft.com/office/drawing/2014/main" id="{ACFE4363-A0BB-7618-2ED2-02A87610F640}"/>
              </a:ext>
            </a:extLst>
          </p:cNvPr>
          <p:cNvSpPr/>
          <p:nvPr/>
        </p:nvSpPr>
        <p:spPr>
          <a:xfrm>
            <a:off x="24163827" y="6274513"/>
            <a:ext cx="28508" cy="21260"/>
          </a:xfrm>
          <a:custGeom>
            <a:avLst/>
            <a:gdLst>
              <a:gd name="connsiteX0" fmla="*/ 0 w 28508"/>
              <a:gd name="connsiteY0" fmla="*/ 0 h 21260"/>
              <a:gd name="connsiteX1" fmla="*/ 0 w 28508"/>
              <a:gd name="connsiteY1" fmla="*/ 21260 h 2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260">
                <a:moveTo>
                  <a:pt x="0" y="0"/>
                </a:moveTo>
                <a:lnTo>
                  <a:pt x="0" y="21260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4" name="Freeform: Shape 1163">
            <a:extLst>
              <a:ext uri="{FF2B5EF4-FFF2-40B4-BE49-F238E27FC236}">
                <a16:creationId xmlns:a16="http://schemas.microsoft.com/office/drawing/2014/main" id="{F4FB3271-E5AA-5D79-4D58-E6D9977410D0}"/>
              </a:ext>
            </a:extLst>
          </p:cNvPr>
          <p:cNvSpPr/>
          <p:nvPr/>
        </p:nvSpPr>
        <p:spPr>
          <a:xfrm>
            <a:off x="24115942" y="6295774"/>
            <a:ext cx="28508" cy="27449"/>
          </a:xfrm>
          <a:custGeom>
            <a:avLst/>
            <a:gdLst>
              <a:gd name="connsiteX0" fmla="*/ 0 w 28508"/>
              <a:gd name="connsiteY0" fmla="*/ 0 h 27449"/>
              <a:gd name="connsiteX1" fmla="*/ 0 w 28508"/>
              <a:gd name="connsiteY1" fmla="*/ 27449 h 2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449">
                <a:moveTo>
                  <a:pt x="0" y="0"/>
                </a:moveTo>
                <a:lnTo>
                  <a:pt x="0" y="27449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5" name="Freeform: Shape 1164">
            <a:extLst>
              <a:ext uri="{FF2B5EF4-FFF2-40B4-BE49-F238E27FC236}">
                <a16:creationId xmlns:a16="http://schemas.microsoft.com/office/drawing/2014/main" id="{A5CA0752-6FB0-9E29-46FA-18C0D8DB60AE}"/>
              </a:ext>
            </a:extLst>
          </p:cNvPr>
          <p:cNvSpPr/>
          <p:nvPr/>
        </p:nvSpPr>
        <p:spPr>
          <a:xfrm>
            <a:off x="24211824" y="6295774"/>
            <a:ext cx="28508" cy="27077"/>
          </a:xfrm>
          <a:custGeom>
            <a:avLst/>
            <a:gdLst>
              <a:gd name="connsiteX0" fmla="*/ 0 w 28508"/>
              <a:gd name="connsiteY0" fmla="*/ 0 h 27077"/>
              <a:gd name="connsiteX1" fmla="*/ 0 w 28508"/>
              <a:gd name="connsiteY1" fmla="*/ 27078 h 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077">
                <a:moveTo>
                  <a:pt x="0" y="0"/>
                </a:moveTo>
                <a:lnTo>
                  <a:pt x="0" y="27078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6" name="Freeform: Shape 1165">
            <a:extLst>
              <a:ext uri="{FF2B5EF4-FFF2-40B4-BE49-F238E27FC236}">
                <a16:creationId xmlns:a16="http://schemas.microsoft.com/office/drawing/2014/main" id="{71C9C89C-74D0-E043-7FD4-2EDD900105E7}"/>
              </a:ext>
            </a:extLst>
          </p:cNvPr>
          <p:cNvSpPr/>
          <p:nvPr/>
        </p:nvSpPr>
        <p:spPr>
          <a:xfrm>
            <a:off x="24307595" y="6250097"/>
            <a:ext cx="28508" cy="24416"/>
          </a:xfrm>
          <a:custGeom>
            <a:avLst/>
            <a:gdLst>
              <a:gd name="connsiteX0" fmla="*/ 0 w 28508"/>
              <a:gd name="connsiteY0" fmla="*/ 0 h 24416"/>
              <a:gd name="connsiteX1" fmla="*/ 0 w 28508"/>
              <a:gd name="connsiteY1" fmla="*/ 24416 h 2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416">
                <a:moveTo>
                  <a:pt x="0" y="0"/>
                </a:moveTo>
                <a:lnTo>
                  <a:pt x="0" y="2441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7" name="Freeform: Shape 1166">
            <a:extLst>
              <a:ext uri="{FF2B5EF4-FFF2-40B4-BE49-F238E27FC236}">
                <a16:creationId xmlns:a16="http://schemas.microsoft.com/office/drawing/2014/main" id="{E577027E-C36E-C857-57A8-53597B8CF428}"/>
              </a:ext>
            </a:extLst>
          </p:cNvPr>
          <p:cNvSpPr/>
          <p:nvPr/>
        </p:nvSpPr>
        <p:spPr>
          <a:xfrm>
            <a:off x="2430759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8" name="Freeform: Shape 1167">
            <a:extLst>
              <a:ext uri="{FF2B5EF4-FFF2-40B4-BE49-F238E27FC236}">
                <a16:creationId xmlns:a16="http://schemas.microsoft.com/office/drawing/2014/main" id="{C50AA591-02C0-CD19-B872-4D8322A3152A}"/>
              </a:ext>
            </a:extLst>
          </p:cNvPr>
          <p:cNvSpPr/>
          <p:nvPr/>
        </p:nvSpPr>
        <p:spPr>
          <a:xfrm>
            <a:off x="24403366" y="6224938"/>
            <a:ext cx="28508" cy="123"/>
          </a:xfrm>
          <a:custGeom>
            <a:avLst/>
            <a:gdLst>
              <a:gd name="connsiteX0" fmla="*/ 0 w 28508"/>
              <a:gd name="connsiteY0" fmla="*/ 0 h 123"/>
              <a:gd name="connsiteX1" fmla="*/ 0 w 28508"/>
              <a:gd name="connsiteY1" fmla="*/ 124 h 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3">
                <a:moveTo>
                  <a:pt x="0" y="0"/>
                </a:moveTo>
                <a:lnTo>
                  <a:pt x="0" y="124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9" name="Freeform: Shape 1168">
            <a:extLst>
              <a:ext uri="{FF2B5EF4-FFF2-40B4-BE49-F238E27FC236}">
                <a16:creationId xmlns:a16="http://schemas.microsoft.com/office/drawing/2014/main" id="{31E6CBCD-8C8C-CDCE-9299-125A0D2214E0}"/>
              </a:ext>
            </a:extLst>
          </p:cNvPr>
          <p:cNvSpPr/>
          <p:nvPr/>
        </p:nvSpPr>
        <p:spPr>
          <a:xfrm>
            <a:off x="2440336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0" name="Freeform: Shape 1169">
            <a:extLst>
              <a:ext uri="{FF2B5EF4-FFF2-40B4-BE49-F238E27FC236}">
                <a16:creationId xmlns:a16="http://schemas.microsoft.com/office/drawing/2014/main" id="{6E09F2AA-AD19-F31C-FAF0-2CE71123C859}"/>
              </a:ext>
            </a:extLst>
          </p:cNvPr>
          <p:cNvSpPr/>
          <p:nvPr/>
        </p:nvSpPr>
        <p:spPr>
          <a:xfrm>
            <a:off x="2440336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1" name="Freeform: Shape 1170">
            <a:extLst>
              <a:ext uri="{FF2B5EF4-FFF2-40B4-BE49-F238E27FC236}">
                <a16:creationId xmlns:a16="http://schemas.microsoft.com/office/drawing/2014/main" id="{076E2D03-C78A-9CF7-1A42-130332CBEB14}"/>
              </a:ext>
            </a:extLst>
          </p:cNvPr>
          <p:cNvSpPr/>
          <p:nvPr/>
        </p:nvSpPr>
        <p:spPr>
          <a:xfrm>
            <a:off x="24499134" y="6149522"/>
            <a:ext cx="28508" cy="25963"/>
          </a:xfrm>
          <a:custGeom>
            <a:avLst/>
            <a:gdLst>
              <a:gd name="connsiteX0" fmla="*/ 0 w 28508"/>
              <a:gd name="connsiteY0" fmla="*/ 0 h 25963"/>
              <a:gd name="connsiteX1" fmla="*/ 0 w 28508"/>
              <a:gd name="connsiteY1" fmla="*/ 25964 h 2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963">
                <a:moveTo>
                  <a:pt x="0" y="0"/>
                </a:moveTo>
                <a:lnTo>
                  <a:pt x="0" y="25964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2" name="Freeform: Shape 1171">
            <a:extLst>
              <a:ext uri="{FF2B5EF4-FFF2-40B4-BE49-F238E27FC236}">
                <a16:creationId xmlns:a16="http://schemas.microsoft.com/office/drawing/2014/main" id="{AE2C3EE9-B265-188A-2899-2897B081BC60}"/>
              </a:ext>
            </a:extLst>
          </p:cNvPr>
          <p:cNvSpPr/>
          <p:nvPr/>
        </p:nvSpPr>
        <p:spPr>
          <a:xfrm>
            <a:off x="2449913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3" name="Freeform: Shape 1172">
            <a:extLst>
              <a:ext uri="{FF2B5EF4-FFF2-40B4-BE49-F238E27FC236}">
                <a16:creationId xmlns:a16="http://schemas.microsoft.com/office/drawing/2014/main" id="{AE890174-2CC6-A96F-A18F-A28B60B8980E}"/>
              </a:ext>
            </a:extLst>
          </p:cNvPr>
          <p:cNvSpPr/>
          <p:nvPr/>
        </p:nvSpPr>
        <p:spPr>
          <a:xfrm>
            <a:off x="2449913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16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4" name="Freeform: Shape 1173">
            <a:extLst>
              <a:ext uri="{FF2B5EF4-FFF2-40B4-BE49-F238E27FC236}">
                <a16:creationId xmlns:a16="http://schemas.microsoft.com/office/drawing/2014/main" id="{4CE2B71B-9D00-3664-1809-8DC3AC8807C1}"/>
              </a:ext>
            </a:extLst>
          </p:cNvPr>
          <p:cNvSpPr/>
          <p:nvPr/>
        </p:nvSpPr>
        <p:spPr>
          <a:xfrm>
            <a:off x="2449913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65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5" name="Freeform: Shape 1174">
            <a:extLst>
              <a:ext uri="{FF2B5EF4-FFF2-40B4-BE49-F238E27FC236}">
                <a16:creationId xmlns:a16="http://schemas.microsoft.com/office/drawing/2014/main" id="{5F108E96-842C-55C0-66CC-14608D290A98}"/>
              </a:ext>
            </a:extLst>
          </p:cNvPr>
          <p:cNvSpPr/>
          <p:nvPr/>
        </p:nvSpPr>
        <p:spPr>
          <a:xfrm>
            <a:off x="24595016" y="6100781"/>
            <a:ext cx="28508" cy="25159"/>
          </a:xfrm>
          <a:custGeom>
            <a:avLst/>
            <a:gdLst>
              <a:gd name="connsiteX0" fmla="*/ 0 w 28508"/>
              <a:gd name="connsiteY0" fmla="*/ 0 h 25159"/>
              <a:gd name="connsiteX1" fmla="*/ 0 w 28508"/>
              <a:gd name="connsiteY1" fmla="*/ 25159 h 2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159">
                <a:moveTo>
                  <a:pt x="0" y="0"/>
                </a:moveTo>
                <a:lnTo>
                  <a:pt x="0" y="25159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6" name="Freeform: Shape 1175">
            <a:extLst>
              <a:ext uri="{FF2B5EF4-FFF2-40B4-BE49-F238E27FC236}">
                <a16:creationId xmlns:a16="http://schemas.microsoft.com/office/drawing/2014/main" id="{0197969D-8337-46CC-B59C-5FD4FA5AC2E8}"/>
              </a:ext>
            </a:extLst>
          </p:cNvPr>
          <p:cNvSpPr/>
          <p:nvPr/>
        </p:nvSpPr>
        <p:spPr>
          <a:xfrm>
            <a:off x="2459501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7" name="Freeform: Shape 1176">
            <a:extLst>
              <a:ext uri="{FF2B5EF4-FFF2-40B4-BE49-F238E27FC236}">
                <a16:creationId xmlns:a16="http://schemas.microsoft.com/office/drawing/2014/main" id="{723E37D2-4CE7-43C2-5E9B-3951C5DA031D}"/>
              </a:ext>
            </a:extLst>
          </p:cNvPr>
          <p:cNvSpPr/>
          <p:nvPr/>
        </p:nvSpPr>
        <p:spPr>
          <a:xfrm>
            <a:off x="2459501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8" name="Freeform: Shape 1177">
            <a:extLst>
              <a:ext uri="{FF2B5EF4-FFF2-40B4-BE49-F238E27FC236}">
                <a16:creationId xmlns:a16="http://schemas.microsoft.com/office/drawing/2014/main" id="{3B035F29-A191-4338-2C6A-0CEA05020024}"/>
              </a:ext>
            </a:extLst>
          </p:cNvPr>
          <p:cNvSpPr/>
          <p:nvPr/>
        </p:nvSpPr>
        <p:spPr>
          <a:xfrm>
            <a:off x="2459501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9" name="Freeform: Shape 1178">
            <a:extLst>
              <a:ext uri="{FF2B5EF4-FFF2-40B4-BE49-F238E27FC236}">
                <a16:creationId xmlns:a16="http://schemas.microsoft.com/office/drawing/2014/main" id="{17334A99-DC27-E0BA-1CE4-E9FC17002979}"/>
              </a:ext>
            </a:extLst>
          </p:cNvPr>
          <p:cNvSpPr/>
          <p:nvPr/>
        </p:nvSpPr>
        <p:spPr>
          <a:xfrm>
            <a:off x="2459501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0" name="Freeform: Shape 1179">
            <a:extLst>
              <a:ext uri="{FF2B5EF4-FFF2-40B4-BE49-F238E27FC236}">
                <a16:creationId xmlns:a16="http://schemas.microsoft.com/office/drawing/2014/main" id="{9AF40094-A04F-AD32-F83B-B40378CDC4B9}"/>
              </a:ext>
            </a:extLst>
          </p:cNvPr>
          <p:cNvSpPr/>
          <p:nvPr/>
        </p:nvSpPr>
        <p:spPr>
          <a:xfrm>
            <a:off x="24954266" y="5993800"/>
            <a:ext cx="28508" cy="33019"/>
          </a:xfrm>
          <a:custGeom>
            <a:avLst/>
            <a:gdLst>
              <a:gd name="connsiteX0" fmla="*/ 0 w 28508"/>
              <a:gd name="connsiteY0" fmla="*/ 0 h 33019"/>
              <a:gd name="connsiteX1" fmla="*/ 0 w 28508"/>
              <a:gd name="connsiteY1" fmla="*/ 33020 h 3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019">
                <a:moveTo>
                  <a:pt x="0" y="0"/>
                </a:moveTo>
                <a:lnTo>
                  <a:pt x="0" y="33020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1" name="Freeform: Shape 1180">
            <a:extLst>
              <a:ext uri="{FF2B5EF4-FFF2-40B4-BE49-F238E27FC236}">
                <a16:creationId xmlns:a16="http://schemas.microsoft.com/office/drawing/2014/main" id="{34D6369C-982C-5B77-5866-A0C3BADC34BF}"/>
              </a:ext>
            </a:extLst>
          </p:cNvPr>
          <p:cNvSpPr/>
          <p:nvPr/>
        </p:nvSpPr>
        <p:spPr>
          <a:xfrm>
            <a:off x="2495426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2" name="Freeform: Shape 1181">
            <a:extLst>
              <a:ext uri="{FF2B5EF4-FFF2-40B4-BE49-F238E27FC236}">
                <a16:creationId xmlns:a16="http://schemas.microsoft.com/office/drawing/2014/main" id="{60D2F682-4FEB-1A8F-F264-62607108B529}"/>
              </a:ext>
            </a:extLst>
          </p:cNvPr>
          <p:cNvSpPr/>
          <p:nvPr/>
        </p:nvSpPr>
        <p:spPr>
          <a:xfrm>
            <a:off x="2495426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3" name="Freeform: Shape 1182">
            <a:extLst>
              <a:ext uri="{FF2B5EF4-FFF2-40B4-BE49-F238E27FC236}">
                <a16:creationId xmlns:a16="http://schemas.microsoft.com/office/drawing/2014/main" id="{C66EA8CA-1335-6FB5-E0D6-A1AE6A1F653F}"/>
              </a:ext>
            </a:extLst>
          </p:cNvPr>
          <p:cNvSpPr/>
          <p:nvPr/>
        </p:nvSpPr>
        <p:spPr>
          <a:xfrm>
            <a:off x="2495426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4" name="Freeform: Shape 1183">
            <a:extLst>
              <a:ext uri="{FF2B5EF4-FFF2-40B4-BE49-F238E27FC236}">
                <a16:creationId xmlns:a16="http://schemas.microsoft.com/office/drawing/2014/main" id="{02F46F2E-3FC6-B9A3-AE80-F82CEEA2176E}"/>
              </a:ext>
            </a:extLst>
          </p:cNvPr>
          <p:cNvSpPr/>
          <p:nvPr/>
        </p:nvSpPr>
        <p:spPr>
          <a:xfrm>
            <a:off x="24954266" y="6175485"/>
            <a:ext cx="28508" cy="6777"/>
          </a:xfrm>
          <a:custGeom>
            <a:avLst/>
            <a:gdLst>
              <a:gd name="connsiteX0" fmla="*/ 0 w 28508"/>
              <a:gd name="connsiteY0" fmla="*/ 0 h 6777"/>
              <a:gd name="connsiteX1" fmla="*/ 0 w 28508"/>
              <a:gd name="connsiteY1" fmla="*/ 6778 h 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6777">
                <a:moveTo>
                  <a:pt x="0" y="0"/>
                </a:moveTo>
                <a:lnTo>
                  <a:pt x="0" y="6778"/>
                </a:lnTo>
              </a:path>
            </a:pathLst>
          </a:custGeom>
          <a:noFill/>
          <a:ln w="32071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5" name="Freeform: Shape 1184">
            <a:extLst>
              <a:ext uri="{FF2B5EF4-FFF2-40B4-BE49-F238E27FC236}">
                <a16:creationId xmlns:a16="http://schemas.microsoft.com/office/drawing/2014/main" id="{41B7FE88-B229-EF4C-F315-A0D38706E8E9}"/>
              </a:ext>
            </a:extLst>
          </p:cNvPr>
          <p:cNvSpPr/>
          <p:nvPr/>
        </p:nvSpPr>
        <p:spPr>
          <a:xfrm>
            <a:off x="24834440" y="6182263"/>
            <a:ext cx="28508" cy="21414"/>
          </a:xfrm>
          <a:custGeom>
            <a:avLst/>
            <a:gdLst>
              <a:gd name="connsiteX0" fmla="*/ 0 w 28508"/>
              <a:gd name="connsiteY0" fmla="*/ 0 h 21414"/>
              <a:gd name="connsiteX1" fmla="*/ 0 w 28508"/>
              <a:gd name="connsiteY1" fmla="*/ 21415 h 2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414">
                <a:moveTo>
                  <a:pt x="0" y="0"/>
                </a:moveTo>
                <a:lnTo>
                  <a:pt x="0" y="21415"/>
                </a:lnTo>
              </a:path>
            </a:pathLst>
          </a:custGeom>
          <a:noFill/>
          <a:ln w="32071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6" name="Freeform: Shape 1185">
            <a:extLst>
              <a:ext uri="{FF2B5EF4-FFF2-40B4-BE49-F238E27FC236}">
                <a16:creationId xmlns:a16="http://schemas.microsoft.com/office/drawing/2014/main" id="{50D5BE21-0601-3505-66B5-53D8B1D4DD7A}"/>
              </a:ext>
            </a:extLst>
          </p:cNvPr>
          <p:cNvSpPr/>
          <p:nvPr/>
        </p:nvSpPr>
        <p:spPr>
          <a:xfrm>
            <a:off x="24738672" y="6203678"/>
            <a:ext cx="28508" cy="21383"/>
          </a:xfrm>
          <a:custGeom>
            <a:avLst/>
            <a:gdLst>
              <a:gd name="connsiteX0" fmla="*/ 0 w 28508"/>
              <a:gd name="connsiteY0" fmla="*/ 0 h 21383"/>
              <a:gd name="connsiteX1" fmla="*/ 0 w 28508"/>
              <a:gd name="connsiteY1" fmla="*/ 21384 h 2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383">
                <a:moveTo>
                  <a:pt x="0" y="0"/>
                </a:moveTo>
                <a:lnTo>
                  <a:pt x="0" y="21384"/>
                </a:lnTo>
              </a:path>
            </a:pathLst>
          </a:custGeom>
          <a:noFill/>
          <a:ln w="32071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7" name="Freeform: Shape 1186">
            <a:extLst>
              <a:ext uri="{FF2B5EF4-FFF2-40B4-BE49-F238E27FC236}">
                <a16:creationId xmlns:a16="http://schemas.microsoft.com/office/drawing/2014/main" id="{1188443B-6658-0581-2B37-2525C8ABDF4D}"/>
              </a:ext>
            </a:extLst>
          </p:cNvPr>
          <p:cNvSpPr/>
          <p:nvPr/>
        </p:nvSpPr>
        <p:spPr>
          <a:xfrm>
            <a:off x="24738672" y="6225061"/>
            <a:ext cx="28508" cy="46543"/>
          </a:xfrm>
          <a:custGeom>
            <a:avLst/>
            <a:gdLst>
              <a:gd name="connsiteX0" fmla="*/ 0 w 28508"/>
              <a:gd name="connsiteY0" fmla="*/ 0 h 46543"/>
              <a:gd name="connsiteX1" fmla="*/ 0 w 28508"/>
              <a:gd name="connsiteY1" fmla="*/ 46543 h 4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543">
                <a:moveTo>
                  <a:pt x="0" y="0"/>
                </a:moveTo>
                <a:lnTo>
                  <a:pt x="0" y="46543"/>
                </a:lnTo>
              </a:path>
            </a:pathLst>
          </a:custGeom>
          <a:noFill/>
          <a:ln w="32071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8" name="Freeform: Shape 1187">
            <a:extLst>
              <a:ext uri="{FF2B5EF4-FFF2-40B4-BE49-F238E27FC236}">
                <a16:creationId xmlns:a16="http://schemas.microsoft.com/office/drawing/2014/main" id="{50BFF6A5-2066-2722-CC62-613D51B0182F}"/>
              </a:ext>
            </a:extLst>
          </p:cNvPr>
          <p:cNvSpPr/>
          <p:nvPr/>
        </p:nvSpPr>
        <p:spPr>
          <a:xfrm>
            <a:off x="24690787" y="6271605"/>
            <a:ext cx="28508" cy="2908"/>
          </a:xfrm>
          <a:custGeom>
            <a:avLst/>
            <a:gdLst>
              <a:gd name="connsiteX0" fmla="*/ 0 w 28508"/>
              <a:gd name="connsiteY0" fmla="*/ 0 h 2908"/>
              <a:gd name="connsiteX1" fmla="*/ 0 w 28508"/>
              <a:gd name="connsiteY1" fmla="*/ 2909 h 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8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9" name="Freeform: Shape 1188">
            <a:extLst>
              <a:ext uri="{FF2B5EF4-FFF2-40B4-BE49-F238E27FC236}">
                <a16:creationId xmlns:a16="http://schemas.microsoft.com/office/drawing/2014/main" id="{B64D4422-3E2A-51DF-37BF-3F03B5C879FF}"/>
              </a:ext>
            </a:extLst>
          </p:cNvPr>
          <p:cNvSpPr/>
          <p:nvPr/>
        </p:nvSpPr>
        <p:spPr>
          <a:xfrm>
            <a:off x="2469078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0" name="Freeform: Shape 1189">
            <a:extLst>
              <a:ext uri="{FF2B5EF4-FFF2-40B4-BE49-F238E27FC236}">
                <a16:creationId xmlns:a16="http://schemas.microsoft.com/office/drawing/2014/main" id="{0915A41F-A33F-D892-6A92-5A09BA3E2929}"/>
              </a:ext>
            </a:extLst>
          </p:cNvPr>
          <p:cNvSpPr/>
          <p:nvPr/>
        </p:nvSpPr>
        <p:spPr>
          <a:xfrm>
            <a:off x="24786558" y="6271605"/>
            <a:ext cx="28508" cy="2908"/>
          </a:xfrm>
          <a:custGeom>
            <a:avLst/>
            <a:gdLst>
              <a:gd name="connsiteX0" fmla="*/ 0 w 28508"/>
              <a:gd name="connsiteY0" fmla="*/ 0 h 2908"/>
              <a:gd name="connsiteX1" fmla="*/ 0 w 28508"/>
              <a:gd name="connsiteY1" fmla="*/ 2909 h 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8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365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1" name="Freeform: Shape 1190">
            <a:extLst>
              <a:ext uri="{FF2B5EF4-FFF2-40B4-BE49-F238E27FC236}">
                <a16:creationId xmlns:a16="http://schemas.microsoft.com/office/drawing/2014/main" id="{9309472B-60A7-D481-6899-6F0090966A19}"/>
              </a:ext>
            </a:extLst>
          </p:cNvPr>
          <p:cNvSpPr/>
          <p:nvPr/>
        </p:nvSpPr>
        <p:spPr>
          <a:xfrm>
            <a:off x="2478655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2" name="Freeform: Shape 1191">
            <a:extLst>
              <a:ext uri="{FF2B5EF4-FFF2-40B4-BE49-F238E27FC236}">
                <a16:creationId xmlns:a16="http://schemas.microsoft.com/office/drawing/2014/main" id="{FA4D2C64-84BB-199B-964B-BA9FED765EFB}"/>
              </a:ext>
            </a:extLst>
          </p:cNvPr>
          <p:cNvSpPr/>
          <p:nvPr/>
        </p:nvSpPr>
        <p:spPr>
          <a:xfrm>
            <a:off x="24930322" y="6203678"/>
            <a:ext cx="28508" cy="21383"/>
          </a:xfrm>
          <a:custGeom>
            <a:avLst/>
            <a:gdLst>
              <a:gd name="connsiteX0" fmla="*/ 0 w 28508"/>
              <a:gd name="connsiteY0" fmla="*/ 0 h 21383"/>
              <a:gd name="connsiteX1" fmla="*/ 0 w 28508"/>
              <a:gd name="connsiteY1" fmla="*/ 21384 h 2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383">
                <a:moveTo>
                  <a:pt x="0" y="0"/>
                </a:moveTo>
                <a:lnTo>
                  <a:pt x="0" y="21384"/>
                </a:lnTo>
              </a:path>
            </a:pathLst>
          </a:custGeom>
          <a:noFill/>
          <a:ln w="32071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3" name="Freeform: Shape 1192">
            <a:extLst>
              <a:ext uri="{FF2B5EF4-FFF2-40B4-BE49-F238E27FC236}">
                <a16:creationId xmlns:a16="http://schemas.microsoft.com/office/drawing/2014/main" id="{3D78F353-8E87-2687-AC6C-1C8EB598CD19}"/>
              </a:ext>
            </a:extLst>
          </p:cNvPr>
          <p:cNvSpPr/>
          <p:nvPr/>
        </p:nvSpPr>
        <p:spPr>
          <a:xfrm>
            <a:off x="24930322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4" name="Freeform: Shape 1193">
            <a:extLst>
              <a:ext uri="{FF2B5EF4-FFF2-40B4-BE49-F238E27FC236}">
                <a16:creationId xmlns:a16="http://schemas.microsoft.com/office/drawing/2014/main" id="{AA665A78-BB84-D197-8167-534B97F21DD8}"/>
              </a:ext>
            </a:extLst>
          </p:cNvPr>
          <p:cNvSpPr/>
          <p:nvPr/>
        </p:nvSpPr>
        <p:spPr>
          <a:xfrm>
            <a:off x="24930322" y="6274513"/>
            <a:ext cx="28508" cy="10738"/>
          </a:xfrm>
          <a:custGeom>
            <a:avLst/>
            <a:gdLst>
              <a:gd name="connsiteX0" fmla="*/ 0 w 28508"/>
              <a:gd name="connsiteY0" fmla="*/ 0 h 10738"/>
              <a:gd name="connsiteX1" fmla="*/ 0 w 28508"/>
              <a:gd name="connsiteY1" fmla="*/ 10738 h 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738">
                <a:moveTo>
                  <a:pt x="0" y="0"/>
                </a:moveTo>
                <a:lnTo>
                  <a:pt x="0" y="10738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5" name="Freeform: Shape 1194">
            <a:extLst>
              <a:ext uri="{FF2B5EF4-FFF2-40B4-BE49-F238E27FC236}">
                <a16:creationId xmlns:a16="http://schemas.microsoft.com/office/drawing/2014/main" id="{157CAD5C-9DAF-77EA-D6A1-4AB9A24FD39D}"/>
              </a:ext>
            </a:extLst>
          </p:cNvPr>
          <p:cNvSpPr/>
          <p:nvPr/>
        </p:nvSpPr>
        <p:spPr>
          <a:xfrm>
            <a:off x="24882326" y="6285252"/>
            <a:ext cx="28508" cy="37971"/>
          </a:xfrm>
          <a:custGeom>
            <a:avLst/>
            <a:gdLst>
              <a:gd name="connsiteX0" fmla="*/ 0 w 28508"/>
              <a:gd name="connsiteY0" fmla="*/ 0 h 37971"/>
              <a:gd name="connsiteX1" fmla="*/ 0 w 28508"/>
              <a:gd name="connsiteY1" fmla="*/ 37971 h 3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7971">
                <a:moveTo>
                  <a:pt x="0" y="0"/>
                </a:moveTo>
                <a:lnTo>
                  <a:pt x="0" y="37971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6" name="Freeform: Shape 1195">
            <a:extLst>
              <a:ext uri="{FF2B5EF4-FFF2-40B4-BE49-F238E27FC236}">
                <a16:creationId xmlns:a16="http://schemas.microsoft.com/office/drawing/2014/main" id="{558EFC4F-28B7-8099-5119-8532FD9F18FB}"/>
              </a:ext>
            </a:extLst>
          </p:cNvPr>
          <p:cNvSpPr/>
          <p:nvPr/>
        </p:nvSpPr>
        <p:spPr>
          <a:xfrm>
            <a:off x="24978208" y="6285252"/>
            <a:ext cx="28508" cy="37971"/>
          </a:xfrm>
          <a:custGeom>
            <a:avLst/>
            <a:gdLst>
              <a:gd name="connsiteX0" fmla="*/ 0 w 28508"/>
              <a:gd name="connsiteY0" fmla="*/ 0 h 37971"/>
              <a:gd name="connsiteX1" fmla="*/ 0 w 28508"/>
              <a:gd name="connsiteY1" fmla="*/ 37971 h 3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7971">
                <a:moveTo>
                  <a:pt x="0" y="0"/>
                </a:moveTo>
                <a:lnTo>
                  <a:pt x="0" y="37971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7" name="Freeform: Shape 1196">
            <a:extLst>
              <a:ext uri="{FF2B5EF4-FFF2-40B4-BE49-F238E27FC236}">
                <a16:creationId xmlns:a16="http://schemas.microsoft.com/office/drawing/2014/main" id="{246C7EA2-FDD3-2514-2ADB-6B1C6A0C3726}"/>
              </a:ext>
            </a:extLst>
          </p:cNvPr>
          <p:cNvSpPr/>
          <p:nvPr/>
        </p:nvSpPr>
        <p:spPr>
          <a:xfrm>
            <a:off x="25073979" y="6182263"/>
            <a:ext cx="28508" cy="42798"/>
          </a:xfrm>
          <a:custGeom>
            <a:avLst/>
            <a:gdLst>
              <a:gd name="connsiteX0" fmla="*/ 0 w 28508"/>
              <a:gd name="connsiteY0" fmla="*/ 0 h 42798"/>
              <a:gd name="connsiteX1" fmla="*/ 0 w 28508"/>
              <a:gd name="connsiteY1" fmla="*/ 42799 h 4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2798">
                <a:moveTo>
                  <a:pt x="0" y="0"/>
                </a:moveTo>
                <a:lnTo>
                  <a:pt x="0" y="42799"/>
                </a:lnTo>
              </a:path>
            </a:pathLst>
          </a:custGeom>
          <a:noFill/>
          <a:ln w="32071" cap="sq">
            <a:solidFill>
              <a:srgbClr val="3759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8" name="Freeform: Shape 1197">
            <a:extLst>
              <a:ext uri="{FF2B5EF4-FFF2-40B4-BE49-F238E27FC236}">
                <a16:creationId xmlns:a16="http://schemas.microsoft.com/office/drawing/2014/main" id="{7AF39D19-6EB7-EFB8-2383-AC63F8FD07F1}"/>
              </a:ext>
            </a:extLst>
          </p:cNvPr>
          <p:cNvSpPr/>
          <p:nvPr/>
        </p:nvSpPr>
        <p:spPr>
          <a:xfrm>
            <a:off x="25073979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F47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9" name="Freeform: Shape 1198">
            <a:extLst>
              <a:ext uri="{FF2B5EF4-FFF2-40B4-BE49-F238E27FC236}">
                <a16:creationId xmlns:a16="http://schemas.microsoft.com/office/drawing/2014/main" id="{85EA1CFB-1A10-C935-C533-E7632A85EAF3}"/>
              </a:ext>
            </a:extLst>
          </p:cNvPr>
          <p:cNvSpPr/>
          <p:nvPr/>
        </p:nvSpPr>
        <p:spPr>
          <a:xfrm>
            <a:off x="2507397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0" name="Freeform: Shape 1199">
            <a:extLst>
              <a:ext uri="{FF2B5EF4-FFF2-40B4-BE49-F238E27FC236}">
                <a16:creationId xmlns:a16="http://schemas.microsoft.com/office/drawing/2014/main" id="{5C51BD05-D78A-9D8E-ED46-3A923779FABF}"/>
              </a:ext>
            </a:extLst>
          </p:cNvPr>
          <p:cNvSpPr/>
          <p:nvPr/>
        </p:nvSpPr>
        <p:spPr>
          <a:xfrm>
            <a:off x="25169750" y="5832787"/>
            <a:ext cx="28508" cy="45459"/>
          </a:xfrm>
          <a:custGeom>
            <a:avLst/>
            <a:gdLst>
              <a:gd name="connsiteX0" fmla="*/ 0 w 28508"/>
              <a:gd name="connsiteY0" fmla="*/ 0 h 45459"/>
              <a:gd name="connsiteX1" fmla="*/ 0 w 28508"/>
              <a:gd name="connsiteY1" fmla="*/ 45460 h 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459">
                <a:moveTo>
                  <a:pt x="0" y="0"/>
                </a:moveTo>
                <a:lnTo>
                  <a:pt x="0" y="45460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1" name="Freeform: Shape 1200">
            <a:extLst>
              <a:ext uri="{FF2B5EF4-FFF2-40B4-BE49-F238E27FC236}">
                <a16:creationId xmlns:a16="http://schemas.microsoft.com/office/drawing/2014/main" id="{0E42E901-F147-5B0B-C536-5F6F95D6A081}"/>
              </a:ext>
            </a:extLst>
          </p:cNvPr>
          <p:cNvSpPr/>
          <p:nvPr/>
        </p:nvSpPr>
        <p:spPr>
          <a:xfrm>
            <a:off x="25169750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2" name="Freeform: Shape 1201">
            <a:extLst>
              <a:ext uri="{FF2B5EF4-FFF2-40B4-BE49-F238E27FC236}">
                <a16:creationId xmlns:a16="http://schemas.microsoft.com/office/drawing/2014/main" id="{6D3371B0-4E9F-FCFD-E026-03697A298CD1}"/>
              </a:ext>
            </a:extLst>
          </p:cNvPr>
          <p:cNvSpPr/>
          <p:nvPr/>
        </p:nvSpPr>
        <p:spPr>
          <a:xfrm>
            <a:off x="25169750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3" name="Freeform: Shape 1202">
            <a:extLst>
              <a:ext uri="{FF2B5EF4-FFF2-40B4-BE49-F238E27FC236}">
                <a16:creationId xmlns:a16="http://schemas.microsoft.com/office/drawing/2014/main" id="{F407D8D4-5634-2C05-B698-4264E536EDD2}"/>
              </a:ext>
            </a:extLst>
          </p:cNvPr>
          <p:cNvSpPr/>
          <p:nvPr/>
        </p:nvSpPr>
        <p:spPr>
          <a:xfrm>
            <a:off x="25169750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4" name="Freeform: Shape 1203">
            <a:extLst>
              <a:ext uri="{FF2B5EF4-FFF2-40B4-BE49-F238E27FC236}">
                <a16:creationId xmlns:a16="http://schemas.microsoft.com/office/drawing/2014/main" id="{C3290D16-BF49-0F33-04DA-00C74726F2C6}"/>
              </a:ext>
            </a:extLst>
          </p:cNvPr>
          <p:cNvSpPr/>
          <p:nvPr/>
        </p:nvSpPr>
        <p:spPr>
          <a:xfrm>
            <a:off x="25169750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5" name="Freeform: Shape 1204">
            <a:extLst>
              <a:ext uri="{FF2B5EF4-FFF2-40B4-BE49-F238E27FC236}">
                <a16:creationId xmlns:a16="http://schemas.microsoft.com/office/drawing/2014/main" id="{FB47A473-E5C7-A5E1-75F5-BF40D4F5A3D0}"/>
              </a:ext>
            </a:extLst>
          </p:cNvPr>
          <p:cNvSpPr/>
          <p:nvPr/>
        </p:nvSpPr>
        <p:spPr>
          <a:xfrm>
            <a:off x="25169750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6" name="Freeform: Shape 1205">
            <a:extLst>
              <a:ext uri="{FF2B5EF4-FFF2-40B4-BE49-F238E27FC236}">
                <a16:creationId xmlns:a16="http://schemas.microsoft.com/office/drawing/2014/main" id="{1E3611B1-4BD4-B424-B572-E61B937D1E7C}"/>
              </a:ext>
            </a:extLst>
          </p:cNvPr>
          <p:cNvSpPr/>
          <p:nvPr/>
        </p:nvSpPr>
        <p:spPr>
          <a:xfrm>
            <a:off x="25169750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7" name="Freeform: Shape 1206">
            <a:extLst>
              <a:ext uri="{FF2B5EF4-FFF2-40B4-BE49-F238E27FC236}">
                <a16:creationId xmlns:a16="http://schemas.microsoft.com/office/drawing/2014/main" id="{AB97B2E0-1152-B0AD-650D-81A67D5CBB1B}"/>
              </a:ext>
            </a:extLst>
          </p:cNvPr>
          <p:cNvSpPr/>
          <p:nvPr/>
        </p:nvSpPr>
        <p:spPr>
          <a:xfrm>
            <a:off x="25169750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8" name="Freeform: Shape 1207">
            <a:extLst>
              <a:ext uri="{FF2B5EF4-FFF2-40B4-BE49-F238E27FC236}">
                <a16:creationId xmlns:a16="http://schemas.microsoft.com/office/drawing/2014/main" id="{9E8CCACF-2A67-1103-2AF3-0963EECD9C0C}"/>
              </a:ext>
            </a:extLst>
          </p:cNvPr>
          <p:cNvSpPr/>
          <p:nvPr/>
        </p:nvSpPr>
        <p:spPr>
          <a:xfrm>
            <a:off x="25169750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9" name="Freeform: Shape 1208">
            <a:extLst>
              <a:ext uri="{FF2B5EF4-FFF2-40B4-BE49-F238E27FC236}">
                <a16:creationId xmlns:a16="http://schemas.microsoft.com/office/drawing/2014/main" id="{A256CBD3-553D-33D3-5D4E-19C4CBEAD0D4}"/>
              </a:ext>
            </a:extLst>
          </p:cNvPr>
          <p:cNvSpPr/>
          <p:nvPr/>
        </p:nvSpPr>
        <p:spPr>
          <a:xfrm>
            <a:off x="25169750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0" name="Freeform: Shape 1209">
            <a:extLst>
              <a:ext uri="{FF2B5EF4-FFF2-40B4-BE49-F238E27FC236}">
                <a16:creationId xmlns:a16="http://schemas.microsoft.com/office/drawing/2014/main" id="{42E91B64-18F2-E262-947D-3785507469C4}"/>
              </a:ext>
            </a:extLst>
          </p:cNvPr>
          <p:cNvSpPr/>
          <p:nvPr/>
        </p:nvSpPr>
        <p:spPr>
          <a:xfrm>
            <a:off x="25265518" y="5480184"/>
            <a:ext cx="28508" cy="1671"/>
          </a:xfrm>
          <a:custGeom>
            <a:avLst/>
            <a:gdLst>
              <a:gd name="connsiteX0" fmla="*/ 0 w 28508"/>
              <a:gd name="connsiteY0" fmla="*/ 0 h 1671"/>
              <a:gd name="connsiteX1" fmla="*/ 0 w 28508"/>
              <a:gd name="connsiteY1" fmla="*/ 1671 h 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71">
                <a:moveTo>
                  <a:pt x="0" y="0"/>
                </a:moveTo>
                <a:lnTo>
                  <a:pt x="0" y="1671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1" name="Freeform: Shape 1210">
            <a:extLst>
              <a:ext uri="{FF2B5EF4-FFF2-40B4-BE49-F238E27FC236}">
                <a16:creationId xmlns:a16="http://schemas.microsoft.com/office/drawing/2014/main" id="{785A5464-158F-380E-8348-4E9B117AB8B1}"/>
              </a:ext>
            </a:extLst>
          </p:cNvPr>
          <p:cNvSpPr/>
          <p:nvPr/>
        </p:nvSpPr>
        <p:spPr>
          <a:xfrm>
            <a:off x="2526551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2" name="Freeform: Shape 1211">
            <a:extLst>
              <a:ext uri="{FF2B5EF4-FFF2-40B4-BE49-F238E27FC236}">
                <a16:creationId xmlns:a16="http://schemas.microsoft.com/office/drawing/2014/main" id="{600DA3FB-B5FE-A023-6E12-33D744F5FE8E}"/>
              </a:ext>
            </a:extLst>
          </p:cNvPr>
          <p:cNvSpPr/>
          <p:nvPr/>
        </p:nvSpPr>
        <p:spPr>
          <a:xfrm>
            <a:off x="2526551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3" name="Freeform: Shape 1212">
            <a:extLst>
              <a:ext uri="{FF2B5EF4-FFF2-40B4-BE49-F238E27FC236}">
                <a16:creationId xmlns:a16="http://schemas.microsoft.com/office/drawing/2014/main" id="{9CA186BC-8C01-9594-94B1-1C6ABC8F4B07}"/>
              </a:ext>
            </a:extLst>
          </p:cNvPr>
          <p:cNvSpPr/>
          <p:nvPr/>
        </p:nvSpPr>
        <p:spPr>
          <a:xfrm>
            <a:off x="2526551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4" name="Freeform: Shape 1213">
            <a:extLst>
              <a:ext uri="{FF2B5EF4-FFF2-40B4-BE49-F238E27FC236}">
                <a16:creationId xmlns:a16="http://schemas.microsoft.com/office/drawing/2014/main" id="{A579DC7F-49AB-760C-76D8-CC8A1A3EDD5F}"/>
              </a:ext>
            </a:extLst>
          </p:cNvPr>
          <p:cNvSpPr/>
          <p:nvPr/>
        </p:nvSpPr>
        <p:spPr>
          <a:xfrm>
            <a:off x="2526551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5" name="Freeform: Shape 1214">
            <a:extLst>
              <a:ext uri="{FF2B5EF4-FFF2-40B4-BE49-F238E27FC236}">
                <a16:creationId xmlns:a16="http://schemas.microsoft.com/office/drawing/2014/main" id="{B6C18789-9DBE-BA30-8E33-FEC4CD44C2D8}"/>
              </a:ext>
            </a:extLst>
          </p:cNvPr>
          <p:cNvSpPr/>
          <p:nvPr/>
        </p:nvSpPr>
        <p:spPr>
          <a:xfrm>
            <a:off x="2526551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6" name="Freeform: Shape 1215">
            <a:extLst>
              <a:ext uri="{FF2B5EF4-FFF2-40B4-BE49-F238E27FC236}">
                <a16:creationId xmlns:a16="http://schemas.microsoft.com/office/drawing/2014/main" id="{F49F7F35-44E7-9AA7-3256-B63A371223E2}"/>
              </a:ext>
            </a:extLst>
          </p:cNvPr>
          <p:cNvSpPr/>
          <p:nvPr/>
        </p:nvSpPr>
        <p:spPr>
          <a:xfrm>
            <a:off x="2526551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7" name="Freeform: Shape 1216">
            <a:extLst>
              <a:ext uri="{FF2B5EF4-FFF2-40B4-BE49-F238E27FC236}">
                <a16:creationId xmlns:a16="http://schemas.microsoft.com/office/drawing/2014/main" id="{5F84F7D2-1847-0E58-3A17-3E26C3BEB121}"/>
              </a:ext>
            </a:extLst>
          </p:cNvPr>
          <p:cNvSpPr/>
          <p:nvPr/>
        </p:nvSpPr>
        <p:spPr>
          <a:xfrm>
            <a:off x="2526551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8" name="Freeform: Shape 1217">
            <a:extLst>
              <a:ext uri="{FF2B5EF4-FFF2-40B4-BE49-F238E27FC236}">
                <a16:creationId xmlns:a16="http://schemas.microsoft.com/office/drawing/2014/main" id="{FB6D999A-8009-B613-4750-0CCD9F63BA41}"/>
              </a:ext>
            </a:extLst>
          </p:cNvPr>
          <p:cNvSpPr/>
          <p:nvPr/>
        </p:nvSpPr>
        <p:spPr>
          <a:xfrm>
            <a:off x="2526551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9" name="Freeform: Shape 1218">
            <a:extLst>
              <a:ext uri="{FF2B5EF4-FFF2-40B4-BE49-F238E27FC236}">
                <a16:creationId xmlns:a16="http://schemas.microsoft.com/office/drawing/2014/main" id="{34763B1E-17DE-C75B-8744-41417B233C72}"/>
              </a:ext>
            </a:extLst>
          </p:cNvPr>
          <p:cNvSpPr/>
          <p:nvPr/>
        </p:nvSpPr>
        <p:spPr>
          <a:xfrm>
            <a:off x="2526551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0" name="Freeform: Shape 1219">
            <a:extLst>
              <a:ext uri="{FF2B5EF4-FFF2-40B4-BE49-F238E27FC236}">
                <a16:creationId xmlns:a16="http://schemas.microsoft.com/office/drawing/2014/main" id="{6B1D406D-1BC4-C329-9BA9-B1639935E174}"/>
              </a:ext>
            </a:extLst>
          </p:cNvPr>
          <p:cNvSpPr/>
          <p:nvPr/>
        </p:nvSpPr>
        <p:spPr>
          <a:xfrm>
            <a:off x="2526551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1" name="Freeform: Shape 1220">
            <a:extLst>
              <a:ext uri="{FF2B5EF4-FFF2-40B4-BE49-F238E27FC236}">
                <a16:creationId xmlns:a16="http://schemas.microsoft.com/office/drawing/2014/main" id="{D9B60556-136A-9EAF-37DE-011F97A114E4}"/>
              </a:ext>
            </a:extLst>
          </p:cNvPr>
          <p:cNvSpPr/>
          <p:nvPr/>
        </p:nvSpPr>
        <p:spPr>
          <a:xfrm>
            <a:off x="2526551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2" name="Freeform: Shape 1221">
            <a:extLst>
              <a:ext uri="{FF2B5EF4-FFF2-40B4-BE49-F238E27FC236}">
                <a16:creationId xmlns:a16="http://schemas.microsoft.com/office/drawing/2014/main" id="{1B32E354-75E8-12BE-3730-E113AABCA2E0}"/>
              </a:ext>
            </a:extLst>
          </p:cNvPr>
          <p:cNvSpPr/>
          <p:nvPr/>
        </p:nvSpPr>
        <p:spPr>
          <a:xfrm>
            <a:off x="2526551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3" name="Freeform: Shape 1222">
            <a:extLst>
              <a:ext uri="{FF2B5EF4-FFF2-40B4-BE49-F238E27FC236}">
                <a16:creationId xmlns:a16="http://schemas.microsoft.com/office/drawing/2014/main" id="{113B7183-92DD-9855-EB01-E47A15D27E46}"/>
              </a:ext>
            </a:extLst>
          </p:cNvPr>
          <p:cNvSpPr/>
          <p:nvPr/>
        </p:nvSpPr>
        <p:spPr>
          <a:xfrm>
            <a:off x="2526551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4" name="Freeform: Shape 1223">
            <a:extLst>
              <a:ext uri="{FF2B5EF4-FFF2-40B4-BE49-F238E27FC236}">
                <a16:creationId xmlns:a16="http://schemas.microsoft.com/office/drawing/2014/main" id="{0D10540F-25D0-F4EB-6764-887AFDD857B3}"/>
              </a:ext>
            </a:extLst>
          </p:cNvPr>
          <p:cNvSpPr/>
          <p:nvPr/>
        </p:nvSpPr>
        <p:spPr>
          <a:xfrm>
            <a:off x="2526551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5" name="Freeform: Shape 1224">
            <a:extLst>
              <a:ext uri="{FF2B5EF4-FFF2-40B4-BE49-F238E27FC236}">
                <a16:creationId xmlns:a16="http://schemas.microsoft.com/office/drawing/2014/main" id="{3E987E41-82B5-E069-BB93-D8BBB33700DB}"/>
              </a:ext>
            </a:extLst>
          </p:cNvPr>
          <p:cNvSpPr/>
          <p:nvPr/>
        </p:nvSpPr>
        <p:spPr>
          <a:xfrm>
            <a:off x="2526551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6" name="Freeform: Shape 1225">
            <a:extLst>
              <a:ext uri="{FF2B5EF4-FFF2-40B4-BE49-F238E27FC236}">
                <a16:creationId xmlns:a16="http://schemas.microsoft.com/office/drawing/2014/main" id="{41A246AC-F09A-A1B1-4BF3-6ACCEC3AE465}"/>
              </a:ext>
            </a:extLst>
          </p:cNvPr>
          <p:cNvSpPr/>
          <p:nvPr/>
        </p:nvSpPr>
        <p:spPr>
          <a:xfrm>
            <a:off x="2526551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7" name="Freeform: Shape 1226">
            <a:extLst>
              <a:ext uri="{FF2B5EF4-FFF2-40B4-BE49-F238E27FC236}">
                <a16:creationId xmlns:a16="http://schemas.microsoft.com/office/drawing/2014/main" id="{8C4F1EB4-372F-C72D-51CC-3E0634AD79DE}"/>
              </a:ext>
            </a:extLst>
          </p:cNvPr>
          <p:cNvSpPr/>
          <p:nvPr/>
        </p:nvSpPr>
        <p:spPr>
          <a:xfrm>
            <a:off x="2526551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8" name="Freeform: Shape 1227">
            <a:extLst>
              <a:ext uri="{FF2B5EF4-FFF2-40B4-BE49-F238E27FC236}">
                <a16:creationId xmlns:a16="http://schemas.microsoft.com/office/drawing/2014/main" id="{F5B21701-30E4-446F-ECFA-5D3A036FC1C7}"/>
              </a:ext>
            </a:extLst>
          </p:cNvPr>
          <p:cNvSpPr/>
          <p:nvPr/>
        </p:nvSpPr>
        <p:spPr>
          <a:xfrm>
            <a:off x="26119209" y="5326413"/>
            <a:ext cx="28508" cy="6777"/>
          </a:xfrm>
          <a:custGeom>
            <a:avLst/>
            <a:gdLst>
              <a:gd name="connsiteX0" fmla="*/ 0 w 28508"/>
              <a:gd name="connsiteY0" fmla="*/ 0 h 6777"/>
              <a:gd name="connsiteX1" fmla="*/ 0 w 28508"/>
              <a:gd name="connsiteY1" fmla="*/ 6777 h 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6777">
                <a:moveTo>
                  <a:pt x="0" y="0"/>
                </a:moveTo>
                <a:lnTo>
                  <a:pt x="0" y="6777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9" name="Freeform: Shape 1228">
            <a:extLst>
              <a:ext uri="{FF2B5EF4-FFF2-40B4-BE49-F238E27FC236}">
                <a16:creationId xmlns:a16="http://schemas.microsoft.com/office/drawing/2014/main" id="{BF356C07-5410-0E4D-C85C-3C70FDF40693}"/>
              </a:ext>
            </a:extLst>
          </p:cNvPr>
          <p:cNvSpPr/>
          <p:nvPr/>
        </p:nvSpPr>
        <p:spPr>
          <a:xfrm>
            <a:off x="26119209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0" name="Freeform: Shape 1229">
            <a:extLst>
              <a:ext uri="{FF2B5EF4-FFF2-40B4-BE49-F238E27FC236}">
                <a16:creationId xmlns:a16="http://schemas.microsoft.com/office/drawing/2014/main" id="{95BD4B8C-09D5-F9B4-3C2E-44CF433F6BD1}"/>
              </a:ext>
            </a:extLst>
          </p:cNvPr>
          <p:cNvSpPr/>
          <p:nvPr/>
        </p:nvSpPr>
        <p:spPr>
          <a:xfrm>
            <a:off x="26119209" y="5382735"/>
            <a:ext cx="28508" cy="37723"/>
          </a:xfrm>
          <a:custGeom>
            <a:avLst/>
            <a:gdLst>
              <a:gd name="connsiteX0" fmla="*/ 0 w 28508"/>
              <a:gd name="connsiteY0" fmla="*/ 0 h 37723"/>
              <a:gd name="connsiteX1" fmla="*/ 0 w 28508"/>
              <a:gd name="connsiteY1" fmla="*/ 37723 h 3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7723">
                <a:moveTo>
                  <a:pt x="0" y="0"/>
                </a:moveTo>
                <a:lnTo>
                  <a:pt x="0" y="37723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1" name="Freeform: Shape 1230">
            <a:extLst>
              <a:ext uri="{FF2B5EF4-FFF2-40B4-BE49-F238E27FC236}">
                <a16:creationId xmlns:a16="http://schemas.microsoft.com/office/drawing/2014/main" id="{D2DD97C3-8985-6270-230F-ADB0318CF581}"/>
              </a:ext>
            </a:extLst>
          </p:cNvPr>
          <p:cNvSpPr/>
          <p:nvPr/>
        </p:nvSpPr>
        <p:spPr>
          <a:xfrm>
            <a:off x="26014754" y="5420458"/>
            <a:ext cx="28508" cy="11852"/>
          </a:xfrm>
          <a:custGeom>
            <a:avLst/>
            <a:gdLst>
              <a:gd name="connsiteX0" fmla="*/ 0 w 28508"/>
              <a:gd name="connsiteY0" fmla="*/ 0 h 11852"/>
              <a:gd name="connsiteX1" fmla="*/ 0 w 28508"/>
              <a:gd name="connsiteY1" fmla="*/ 11852 h 1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852">
                <a:moveTo>
                  <a:pt x="0" y="0"/>
                </a:moveTo>
                <a:lnTo>
                  <a:pt x="0" y="11852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2" name="Freeform: Shape 1231">
            <a:extLst>
              <a:ext uri="{FF2B5EF4-FFF2-40B4-BE49-F238E27FC236}">
                <a16:creationId xmlns:a16="http://schemas.microsoft.com/office/drawing/2014/main" id="{D6EB1409-103C-97E4-6BE0-6188D9CF770B}"/>
              </a:ext>
            </a:extLst>
          </p:cNvPr>
          <p:cNvSpPr/>
          <p:nvPr/>
        </p:nvSpPr>
        <p:spPr>
          <a:xfrm>
            <a:off x="26014754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3" name="Freeform: Shape 1232">
            <a:extLst>
              <a:ext uri="{FF2B5EF4-FFF2-40B4-BE49-F238E27FC236}">
                <a16:creationId xmlns:a16="http://schemas.microsoft.com/office/drawing/2014/main" id="{23098E7A-000F-8232-9A7E-D4469991492E}"/>
              </a:ext>
            </a:extLst>
          </p:cNvPr>
          <p:cNvSpPr/>
          <p:nvPr/>
        </p:nvSpPr>
        <p:spPr>
          <a:xfrm>
            <a:off x="26014754" y="5481856"/>
            <a:ext cx="28508" cy="38807"/>
          </a:xfrm>
          <a:custGeom>
            <a:avLst/>
            <a:gdLst>
              <a:gd name="connsiteX0" fmla="*/ 0 w 28508"/>
              <a:gd name="connsiteY0" fmla="*/ 0 h 38807"/>
              <a:gd name="connsiteX1" fmla="*/ 0 w 28508"/>
              <a:gd name="connsiteY1" fmla="*/ 38807 h 3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807">
                <a:moveTo>
                  <a:pt x="0" y="0"/>
                </a:moveTo>
                <a:lnTo>
                  <a:pt x="0" y="38807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4" name="Freeform: Shape 1233">
            <a:extLst>
              <a:ext uri="{FF2B5EF4-FFF2-40B4-BE49-F238E27FC236}">
                <a16:creationId xmlns:a16="http://schemas.microsoft.com/office/drawing/2014/main" id="{A5B2E45F-C3DC-0791-418F-C61B450378CF}"/>
              </a:ext>
            </a:extLst>
          </p:cNvPr>
          <p:cNvSpPr/>
          <p:nvPr/>
        </p:nvSpPr>
        <p:spPr>
          <a:xfrm>
            <a:off x="25901721" y="5520663"/>
            <a:ext cx="28508" cy="3403"/>
          </a:xfrm>
          <a:custGeom>
            <a:avLst/>
            <a:gdLst>
              <a:gd name="connsiteX0" fmla="*/ 0 w 28508"/>
              <a:gd name="connsiteY0" fmla="*/ 0 h 3403"/>
              <a:gd name="connsiteX1" fmla="*/ 0 w 28508"/>
              <a:gd name="connsiteY1" fmla="*/ 3404 h 3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03">
                <a:moveTo>
                  <a:pt x="0" y="0"/>
                </a:moveTo>
                <a:lnTo>
                  <a:pt x="0" y="3404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5" name="Freeform: Shape 1234">
            <a:extLst>
              <a:ext uri="{FF2B5EF4-FFF2-40B4-BE49-F238E27FC236}">
                <a16:creationId xmlns:a16="http://schemas.microsoft.com/office/drawing/2014/main" id="{DF1C7212-0719-9E15-9B19-397A97397415}"/>
              </a:ext>
            </a:extLst>
          </p:cNvPr>
          <p:cNvSpPr/>
          <p:nvPr/>
        </p:nvSpPr>
        <p:spPr>
          <a:xfrm>
            <a:off x="25771541" y="5524066"/>
            <a:ext cx="28508" cy="7365"/>
          </a:xfrm>
          <a:custGeom>
            <a:avLst/>
            <a:gdLst>
              <a:gd name="connsiteX0" fmla="*/ 0 w 28508"/>
              <a:gd name="connsiteY0" fmla="*/ 0 h 7365"/>
              <a:gd name="connsiteX1" fmla="*/ 0 w 28508"/>
              <a:gd name="connsiteY1" fmla="*/ 7365 h 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365">
                <a:moveTo>
                  <a:pt x="0" y="0"/>
                </a:moveTo>
                <a:lnTo>
                  <a:pt x="0" y="7365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6" name="Freeform: Shape 1235">
            <a:extLst>
              <a:ext uri="{FF2B5EF4-FFF2-40B4-BE49-F238E27FC236}">
                <a16:creationId xmlns:a16="http://schemas.microsoft.com/office/drawing/2014/main" id="{DC0F2B0E-4BF1-8A04-B925-C6C81C84D8C8}"/>
              </a:ext>
            </a:extLst>
          </p:cNvPr>
          <p:cNvSpPr/>
          <p:nvPr/>
        </p:nvSpPr>
        <p:spPr>
          <a:xfrm>
            <a:off x="25771541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7" name="Freeform: Shape 1236">
            <a:extLst>
              <a:ext uri="{FF2B5EF4-FFF2-40B4-BE49-F238E27FC236}">
                <a16:creationId xmlns:a16="http://schemas.microsoft.com/office/drawing/2014/main" id="{12DFF333-7844-EA71-F654-595E447A2A8A}"/>
              </a:ext>
            </a:extLst>
          </p:cNvPr>
          <p:cNvSpPr/>
          <p:nvPr/>
        </p:nvSpPr>
        <p:spPr>
          <a:xfrm>
            <a:off x="25771541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8" name="Freeform: Shape 1237">
            <a:extLst>
              <a:ext uri="{FF2B5EF4-FFF2-40B4-BE49-F238E27FC236}">
                <a16:creationId xmlns:a16="http://schemas.microsoft.com/office/drawing/2014/main" id="{3D1770F9-CC8C-9196-F38F-F3BA678150D0}"/>
              </a:ext>
            </a:extLst>
          </p:cNvPr>
          <p:cNvSpPr/>
          <p:nvPr/>
        </p:nvSpPr>
        <p:spPr>
          <a:xfrm>
            <a:off x="25771541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9" name="Freeform: Shape 1238">
            <a:extLst>
              <a:ext uri="{FF2B5EF4-FFF2-40B4-BE49-F238E27FC236}">
                <a16:creationId xmlns:a16="http://schemas.microsoft.com/office/drawing/2014/main" id="{6266BC83-7090-30D1-9EA4-4E42359344F0}"/>
              </a:ext>
            </a:extLst>
          </p:cNvPr>
          <p:cNvSpPr/>
          <p:nvPr/>
        </p:nvSpPr>
        <p:spPr>
          <a:xfrm>
            <a:off x="25771541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0" name="Freeform: Shape 1239">
            <a:extLst>
              <a:ext uri="{FF2B5EF4-FFF2-40B4-BE49-F238E27FC236}">
                <a16:creationId xmlns:a16="http://schemas.microsoft.com/office/drawing/2014/main" id="{9F80E9F8-4793-1E21-0C23-9B2B6C22E2BA}"/>
              </a:ext>
            </a:extLst>
          </p:cNvPr>
          <p:cNvSpPr/>
          <p:nvPr/>
        </p:nvSpPr>
        <p:spPr>
          <a:xfrm>
            <a:off x="25771541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1" name="Freeform: Shape 1240">
            <a:extLst>
              <a:ext uri="{FF2B5EF4-FFF2-40B4-BE49-F238E27FC236}">
                <a16:creationId xmlns:a16="http://schemas.microsoft.com/office/drawing/2014/main" id="{544C9364-DF6C-47B3-459C-BBC957A4279D}"/>
              </a:ext>
            </a:extLst>
          </p:cNvPr>
          <p:cNvSpPr/>
          <p:nvPr/>
        </p:nvSpPr>
        <p:spPr>
          <a:xfrm>
            <a:off x="25771541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2" name="Freeform: Shape 1241">
            <a:extLst>
              <a:ext uri="{FF2B5EF4-FFF2-40B4-BE49-F238E27FC236}">
                <a16:creationId xmlns:a16="http://schemas.microsoft.com/office/drawing/2014/main" id="{359BFDEF-CC66-F4D8-6255-3D5717401BC9}"/>
              </a:ext>
            </a:extLst>
          </p:cNvPr>
          <p:cNvSpPr/>
          <p:nvPr/>
        </p:nvSpPr>
        <p:spPr>
          <a:xfrm>
            <a:off x="25771541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3" name="Freeform: Shape 1242">
            <a:extLst>
              <a:ext uri="{FF2B5EF4-FFF2-40B4-BE49-F238E27FC236}">
                <a16:creationId xmlns:a16="http://schemas.microsoft.com/office/drawing/2014/main" id="{D0133EDC-3A3E-A908-4EAD-02867A5F32ED}"/>
              </a:ext>
            </a:extLst>
          </p:cNvPr>
          <p:cNvSpPr/>
          <p:nvPr/>
        </p:nvSpPr>
        <p:spPr>
          <a:xfrm>
            <a:off x="25771541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4" name="Freeform: Shape 1243">
            <a:extLst>
              <a:ext uri="{FF2B5EF4-FFF2-40B4-BE49-F238E27FC236}">
                <a16:creationId xmlns:a16="http://schemas.microsoft.com/office/drawing/2014/main" id="{46D9A1DA-06CC-E396-3D16-8818E1D4F23F}"/>
              </a:ext>
            </a:extLst>
          </p:cNvPr>
          <p:cNvSpPr/>
          <p:nvPr/>
        </p:nvSpPr>
        <p:spPr>
          <a:xfrm>
            <a:off x="25771541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5" name="Freeform: Shape 1244">
            <a:extLst>
              <a:ext uri="{FF2B5EF4-FFF2-40B4-BE49-F238E27FC236}">
                <a16:creationId xmlns:a16="http://schemas.microsoft.com/office/drawing/2014/main" id="{8558F852-4D85-9C4C-5068-8F752E30C984}"/>
              </a:ext>
            </a:extLst>
          </p:cNvPr>
          <p:cNvSpPr/>
          <p:nvPr/>
        </p:nvSpPr>
        <p:spPr>
          <a:xfrm>
            <a:off x="25771541" y="5977244"/>
            <a:ext cx="28508" cy="46790"/>
          </a:xfrm>
          <a:custGeom>
            <a:avLst/>
            <a:gdLst>
              <a:gd name="connsiteX0" fmla="*/ 0 w 28508"/>
              <a:gd name="connsiteY0" fmla="*/ 0 h 46790"/>
              <a:gd name="connsiteX1" fmla="*/ 0 w 28508"/>
              <a:gd name="connsiteY1" fmla="*/ 46791 h 4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790">
                <a:moveTo>
                  <a:pt x="0" y="0"/>
                </a:moveTo>
                <a:lnTo>
                  <a:pt x="0" y="46791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6" name="Freeform: Shape 1245">
            <a:extLst>
              <a:ext uri="{FF2B5EF4-FFF2-40B4-BE49-F238E27FC236}">
                <a16:creationId xmlns:a16="http://schemas.microsoft.com/office/drawing/2014/main" id="{741AA7F4-6450-6A62-282E-9B1F3C037EDE}"/>
              </a:ext>
            </a:extLst>
          </p:cNvPr>
          <p:cNvSpPr/>
          <p:nvPr/>
        </p:nvSpPr>
        <p:spPr>
          <a:xfrm>
            <a:off x="25654725" y="6024034"/>
            <a:ext cx="28508" cy="2785"/>
          </a:xfrm>
          <a:custGeom>
            <a:avLst/>
            <a:gdLst>
              <a:gd name="connsiteX0" fmla="*/ 0 w 28508"/>
              <a:gd name="connsiteY0" fmla="*/ 0 h 2785"/>
              <a:gd name="connsiteX1" fmla="*/ 0 w 28508"/>
              <a:gd name="connsiteY1" fmla="*/ 2785 h 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85">
                <a:moveTo>
                  <a:pt x="0" y="0"/>
                </a:moveTo>
                <a:lnTo>
                  <a:pt x="0" y="2785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7" name="Freeform: Shape 1246">
            <a:extLst>
              <a:ext uri="{FF2B5EF4-FFF2-40B4-BE49-F238E27FC236}">
                <a16:creationId xmlns:a16="http://schemas.microsoft.com/office/drawing/2014/main" id="{DB991C83-F317-5683-5D8D-2AB2FA05080E}"/>
              </a:ext>
            </a:extLst>
          </p:cNvPr>
          <p:cNvSpPr/>
          <p:nvPr/>
        </p:nvSpPr>
        <p:spPr>
          <a:xfrm>
            <a:off x="2565472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8" name="Freeform: Shape 1247">
            <a:extLst>
              <a:ext uri="{FF2B5EF4-FFF2-40B4-BE49-F238E27FC236}">
                <a16:creationId xmlns:a16="http://schemas.microsoft.com/office/drawing/2014/main" id="{A9BF8352-B951-1C79-164C-A49CE90399BB}"/>
              </a:ext>
            </a:extLst>
          </p:cNvPr>
          <p:cNvSpPr/>
          <p:nvPr/>
        </p:nvSpPr>
        <p:spPr>
          <a:xfrm>
            <a:off x="2565472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9" name="Freeform: Shape 1248">
            <a:extLst>
              <a:ext uri="{FF2B5EF4-FFF2-40B4-BE49-F238E27FC236}">
                <a16:creationId xmlns:a16="http://schemas.microsoft.com/office/drawing/2014/main" id="{E2BAB659-F036-D202-A3B9-EAFB082BA58A}"/>
              </a:ext>
            </a:extLst>
          </p:cNvPr>
          <p:cNvSpPr/>
          <p:nvPr/>
        </p:nvSpPr>
        <p:spPr>
          <a:xfrm>
            <a:off x="2565472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0" name="Freeform: Shape 1249">
            <a:extLst>
              <a:ext uri="{FF2B5EF4-FFF2-40B4-BE49-F238E27FC236}">
                <a16:creationId xmlns:a16="http://schemas.microsoft.com/office/drawing/2014/main" id="{F1479B1D-55EC-020A-C5D3-A623D1B311BB}"/>
              </a:ext>
            </a:extLst>
          </p:cNvPr>
          <p:cNvSpPr/>
          <p:nvPr/>
        </p:nvSpPr>
        <p:spPr>
          <a:xfrm>
            <a:off x="25654725" y="6175485"/>
            <a:ext cx="28508" cy="14514"/>
          </a:xfrm>
          <a:custGeom>
            <a:avLst/>
            <a:gdLst>
              <a:gd name="connsiteX0" fmla="*/ 0 w 28508"/>
              <a:gd name="connsiteY0" fmla="*/ 0 h 14514"/>
              <a:gd name="connsiteX1" fmla="*/ 0 w 28508"/>
              <a:gd name="connsiteY1" fmla="*/ 14514 h 1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514">
                <a:moveTo>
                  <a:pt x="0" y="0"/>
                </a:moveTo>
                <a:lnTo>
                  <a:pt x="0" y="14514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1" name="Freeform: Shape 1250">
            <a:extLst>
              <a:ext uri="{FF2B5EF4-FFF2-40B4-BE49-F238E27FC236}">
                <a16:creationId xmlns:a16="http://schemas.microsoft.com/office/drawing/2014/main" id="{B8C9455B-C371-7D4C-2E90-0DC23E40B7DD}"/>
              </a:ext>
            </a:extLst>
          </p:cNvPr>
          <p:cNvSpPr/>
          <p:nvPr/>
        </p:nvSpPr>
        <p:spPr>
          <a:xfrm>
            <a:off x="25564966" y="6189999"/>
            <a:ext cx="28508" cy="35061"/>
          </a:xfrm>
          <a:custGeom>
            <a:avLst/>
            <a:gdLst>
              <a:gd name="connsiteX0" fmla="*/ 0 w 28508"/>
              <a:gd name="connsiteY0" fmla="*/ 0 h 35061"/>
              <a:gd name="connsiteX1" fmla="*/ 0 w 28508"/>
              <a:gd name="connsiteY1" fmla="*/ 35062 h 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061">
                <a:moveTo>
                  <a:pt x="0" y="0"/>
                </a:moveTo>
                <a:lnTo>
                  <a:pt x="0" y="35062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2" name="Freeform: Shape 1251">
            <a:extLst>
              <a:ext uri="{FF2B5EF4-FFF2-40B4-BE49-F238E27FC236}">
                <a16:creationId xmlns:a16="http://schemas.microsoft.com/office/drawing/2014/main" id="{C17CC21B-4ACE-BAE1-71AC-45B4A5034E8E}"/>
              </a:ext>
            </a:extLst>
          </p:cNvPr>
          <p:cNvSpPr/>
          <p:nvPr/>
        </p:nvSpPr>
        <p:spPr>
          <a:xfrm>
            <a:off x="25564966" y="6225061"/>
            <a:ext cx="28508" cy="15844"/>
          </a:xfrm>
          <a:custGeom>
            <a:avLst/>
            <a:gdLst>
              <a:gd name="connsiteX0" fmla="*/ 0 w 28508"/>
              <a:gd name="connsiteY0" fmla="*/ 0 h 15844"/>
              <a:gd name="connsiteX1" fmla="*/ 0 w 28508"/>
              <a:gd name="connsiteY1" fmla="*/ 15844 h 1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5844">
                <a:moveTo>
                  <a:pt x="0" y="0"/>
                </a:moveTo>
                <a:lnTo>
                  <a:pt x="0" y="15844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3" name="Freeform: Shape 1252">
            <a:extLst>
              <a:ext uri="{FF2B5EF4-FFF2-40B4-BE49-F238E27FC236}">
                <a16:creationId xmlns:a16="http://schemas.microsoft.com/office/drawing/2014/main" id="{D60C9D0D-DE3A-458C-A04F-5211A008EB97}"/>
              </a:ext>
            </a:extLst>
          </p:cNvPr>
          <p:cNvSpPr/>
          <p:nvPr/>
        </p:nvSpPr>
        <p:spPr>
          <a:xfrm>
            <a:off x="25481112" y="6240906"/>
            <a:ext cx="28508" cy="18351"/>
          </a:xfrm>
          <a:custGeom>
            <a:avLst/>
            <a:gdLst>
              <a:gd name="connsiteX0" fmla="*/ 0 w 28508"/>
              <a:gd name="connsiteY0" fmla="*/ 0 h 18351"/>
              <a:gd name="connsiteX1" fmla="*/ 0 w 28508"/>
              <a:gd name="connsiteY1" fmla="*/ 18351 h 1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8351">
                <a:moveTo>
                  <a:pt x="0" y="0"/>
                </a:moveTo>
                <a:lnTo>
                  <a:pt x="0" y="18351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4" name="Freeform: Shape 1253">
            <a:extLst>
              <a:ext uri="{FF2B5EF4-FFF2-40B4-BE49-F238E27FC236}">
                <a16:creationId xmlns:a16="http://schemas.microsoft.com/office/drawing/2014/main" id="{7AA1DD3F-C3F4-B7C8-E669-03D77421F26E}"/>
              </a:ext>
            </a:extLst>
          </p:cNvPr>
          <p:cNvSpPr/>
          <p:nvPr/>
        </p:nvSpPr>
        <p:spPr>
          <a:xfrm>
            <a:off x="25409285" y="6259257"/>
            <a:ext cx="28508" cy="15256"/>
          </a:xfrm>
          <a:custGeom>
            <a:avLst/>
            <a:gdLst>
              <a:gd name="connsiteX0" fmla="*/ 0 w 28508"/>
              <a:gd name="connsiteY0" fmla="*/ 0 h 15256"/>
              <a:gd name="connsiteX1" fmla="*/ 0 w 28508"/>
              <a:gd name="connsiteY1" fmla="*/ 15256 h 1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5256">
                <a:moveTo>
                  <a:pt x="0" y="0"/>
                </a:moveTo>
                <a:lnTo>
                  <a:pt x="0" y="15256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5" name="Freeform: Shape 1254">
            <a:extLst>
              <a:ext uri="{FF2B5EF4-FFF2-40B4-BE49-F238E27FC236}">
                <a16:creationId xmlns:a16="http://schemas.microsoft.com/office/drawing/2014/main" id="{E6D43A09-61C7-E347-540D-C7F887F47854}"/>
              </a:ext>
            </a:extLst>
          </p:cNvPr>
          <p:cNvSpPr/>
          <p:nvPr/>
        </p:nvSpPr>
        <p:spPr>
          <a:xfrm>
            <a:off x="25409285" y="6274513"/>
            <a:ext cx="28508" cy="18258"/>
          </a:xfrm>
          <a:custGeom>
            <a:avLst/>
            <a:gdLst>
              <a:gd name="connsiteX0" fmla="*/ 0 w 28508"/>
              <a:gd name="connsiteY0" fmla="*/ 0 h 18258"/>
              <a:gd name="connsiteX1" fmla="*/ 0 w 28508"/>
              <a:gd name="connsiteY1" fmla="*/ 18259 h 1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8258">
                <a:moveTo>
                  <a:pt x="0" y="0"/>
                </a:moveTo>
                <a:lnTo>
                  <a:pt x="0" y="18259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6" name="Freeform: Shape 1255">
            <a:extLst>
              <a:ext uri="{FF2B5EF4-FFF2-40B4-BE49-F238E27FC236}">
                <a16:creationId xmlns:a16="http://schemas.microsoft.com/office/drawing/2014/main" id="{EFBEC365-C640-52C8-47FE-F3768C13F233}"/>
              </a:ext>
            </a:extLst>
          </p:cNvPr>
          <p:cNvSpPr/>
          <p:nvPr/>
        </p:nvSpPr>
        <p:spPr>
          <a:xfrm>
            <a:off x="25361400" y="6292772"/>
            <a:ext cx="28508" cy="30450"/>
          </a:xfrm>
          <a:custGeom>
            <a:avLst/>
            <a:gdLst>
              <a:gd name="connsiteX0" fmla="*/ 0 w 28508"/>
              <a:gd name="connsiteY0" fmla="*/ 0 h 30450"/>
              <a:gd name="connsiteX1" fmla="*/ 0 w 28508"/>
              <a:gd name="connsiteY1" fmla="*/ 30451 h 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450">
                <a:moveTo>
                  <a:pt x="0" y="0"/>
                </a:moveTo>
                <a:lnTo>
                  <a:pt x="0" y="30451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7" name="Freeform: Shape 1256">
            <a:extLst>
              <a:ext uri="{FF2B5EF4-FFF2-40B4-BE49-F238E27FC236}">
                <a16:creationId xmlns:a16="http://schemas.microsoft.com/office/drawing/2014/main" id="{B5D5E9C6-DC29-1C84-90BC-C7D79A5D5F71}"/>
              </a:ext>
            </a:extLst>
          </p:cNvPr>
          <p:cNvSpPr/>
          <p:nvPr/>
        </p:nvSpPr>
        <p:spPr>
          <a:xfrm>
            <a:off x="25457171" y="6292772"/>
            <a:ext cx="28508" cy="30450"/>
          </a:xfrm>
          <a:custGeom>
            <a:avLst/>
            <a:gdLst>
              <a:gd name="connsiteX0" fmla="*/ 0 w 28508"/>
              <a:gd name="connsiteY0" fmla="*/ 0 h 30450"/>
              <a:gd name="connsiteX1" fmla="*/ 0 w 28508"/>
              <a:gd name="connsiteY1" fmla="*/ 30451 h 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450">
                <a:moveTo>
                  <a:pt x="0" y="0"/>
                </a:moveTo>
                <a:lnTo>
                  <a:pt x="0" y="30451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8" name="Freeform: Shape 1257">
            <a:extLst>
              <a:ext uri="{FF2B5EF4-FFF2-40B4-BE49-F238E27FC236}">
                <a16:creationId xmlns:a16="http://schemas.microsoft.com/office/drawing/2014/main" id="{F55C9C79-1D97-7E87-65EC-E6803722EDDA}"/>
              </a:ext>
            </a:extLst>
          </p:cNvPr>
          <p:cNvSpPr/>
          <p:nvPr/>
        </p:nvSpPr>
        <p:spPr>
          <a:xfrm>
            <a:off x="25552942" y="6259257"/>
            <a:ext cx="28508" cy="15256"/>
          </a:xfrm>
          <a:custGeom>
            <a:avLst/>
            <a:gdLst>
              <a:gd name="connsiteX0" fmla="*/ 0 w 28508"/>
              <a:gd name="connsiteY0" fmla="*/ 0 h 15256"/>
              <a:gd name="connsiteX1" fmla="*/ 0 w 28508"/>
              <a:gd name="connsiteY1" fmla="*/ 15256 h 1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5256">
                <a:moveTo>
                  <a:pt x="0" y="0"/>
                </a:moveTo>
                <a:lnTo>
                  <a:pt x="0" y="15256"/>
                </a:lnTo>
              </a:path>
            </a:pathLst>
          </a:custGeom>
          <a:noFill/>
          <a:ln w="32071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9" name="Freeform: Shape 1258">
            <a:extLst>
              <a:ext uri="{FF2B5EF4-FFF2-40B4-BE49-F238E27FC236}">
                <a16:creationId xmlns:a16="http://schemas.microsoft.com/office/drawing/2014/main" id="{5C38C475-22CF-6DCB-0168-3F2AE2E43ED0}"/>
              </a:ext>
            </a:extLst>
          </p:cNvPr>
          <p:cNvSpPr/>
          <p:nvPr/>
        </p:nvSpPr>
        <p:spPr>
          <a:xfrm>
            <a:off x="25552942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0" name="Freeform: Shape 1259">
            <a:extLst>
              <a:ext uri="{FF2B5EF4-FFF2-40B4-BE49-F238E27FC236}">
                <a16:creationId xmlns:a16="http://schemas.microsoft.com/office/drawing/2014/main" id="{B4763E1B-729D-B512-EBC4-2A252D6517AC}"/>
              </a:ext>
            </a:extLst>
          </p:cNvPr>
          <p:cNvSpPr/>
          <p:nvPr/>
        </p:nvSpPr>
        <p:spPr>
          <a:xfrm>
            <a:off x="25648821" y="6240906"/>
            <a:ext cx="28508" cy="33607"/>
          </a:xfrm>
          <a:custGeom>
            <a:avLst/>
            <a:gdLst>
              <a:gd name="connsiteX0" fmla="*/ 0 w 28508"/>
              <a:gd name="connsiteY0" fmla="*/ 0 h 33607"/>
              <a:gd name="connsiteX1" fmla="*/ 0 w 28508"/>
              <a:gd name="connsiteY1" fmla="*/ 33608 h 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607">
                <a:moveTo>
                  <a:pt x="0" y="0"/>
                </a:moveTo>
                <a:lnTo>
                  <a:pt x="0" y="33608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1" name="Freeform: Shape 1260">
            <a:extLst>
              <a:ext uri="{FF2B5EF4-FFF2-40B4-BE49-F238E27FC236}">
                <a16:creationId xmlns:a16="http://schemas.microsoft.com/office/drawing/2014/main" id="{B15F0DF9-D137-2ECC-FA54-33BB2A606585}"/>
              </a:ext>
            </a:extLst>
          </p:cNvPr>
          <p:cNvSpPr/>
          <p:nvPr/>
        </p:nvSpPr>
        <p:spPr>
          <a:xfrm>
            <a:off x="25648821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2" name="Freeform: Shape 1261">
            <a:extLst>
              <a:ext uri="{FF2B5EF4-FFF2-40B4-BE49-F238E27FC236}">
                <a16:creationId xmlns:a16="http://schemas.microsoft.com/office/drawing/2014/main" id="{EA93FFB3-CC36-6D1B-0E0B-B7CBBA0F9D72}"/>
              </a:ext>
            </a:extLst>
          </p:cNvPr>
          <p:cNvSpPr/>
          <p:nvPr/>
        </p:nvSpPr>
        <p:spPr>
          <a:xfrm>
            <a:off x="25744592" y="6189999"/>
            <a:ext cx="28508" cy="35061"/>
          </a:xfrm>
          <a:custGeom>
            <a:avLst/>
            <a:gdLst>
              <a:gd name="connsiteX0" fmla="*/ 0 w 28508"/>
              <a:gd name="connsiteY0" fmla="*/ 0 h 35061"/>
              <a:gd name="connsiteX1" fmla="*/ 0 w 28508"/>
              <a:gd name="connsiteY1" fmla="*/ 35062 h 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061">
                <a:moveTo>
                  <a:pt x="0" y="0"/>
                </a:moveTo>
                <a:lnTo>
                  <a:pt x="0" y="35062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3" name="Freeform: Shape 1262">
            <a:extLst>
              <a:ext uri="{FF2B5EF4-FFF2-40B4-BE49-F238E27FC236}">
                <a16:creationId xmlns:a16="http://schemas.microsoft.com/office/drawing/2014/main" id="{B677D6BB-A704-D79D-7753-0E76313A7CD6}"/>
              </a:ext>
            </a:extLst>
          </p:cNvPr>
          <p:cNvSpPr/>
          <p:nvPr/>
        </p:nvSpPr>
        <p:spPr>
          <a:xfrm>
            <a:off x="25744592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4" name="Freeform: Shape 1263">
            <a:extLst>
              <a:ext uri="{FF2B5EF4-FFF2-40B4-BE49-F238E27FC236}">
                <a16:creationId xmlns:a16="http://schemas.microsoft.com/office/drawing/2014/main" id="{FA401EE6-9BDE-B837-5B5A-1029D28B252A}"/>
              </a:ext>
            </a:extLst>
          </p:cNvPr>
          <p:cNvSpPr/>
          <p:nvPr/>
        </p:nvSpPr>
        <p:spPr>
          <a:xfrm>
            <a:off x="25744592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5" name="Freeform: Shape 1264">
            <a:extLst>
              <a:ext uri="{FF2B5EF4-FFF2-40B4-BE49-F238E27FC236}">
                <a16:creationId xmlns:a16="http://schemas.microsoft.com/office/drawing/2014/main" id="{19FBF6B1-6616-B275-5F5F-29F08BE56D0C}"/>
              </a:ext>
            </a:extLst>
          </p:cNvPr>
          <p:cNvSpPr/>
          <p:nvPr/>
        </p:nvSpPr>
        <p:spPr>
          <a:xfrm>
            <a:off x="25888248" y="6024034"/>
            <a:ext cx="28508" cy="2785"/>
          </a:xfrm>
          <a:custGeom>
            <a:avLst/>
            <a:gdLst>
              <a:gd name="connsiteX0" fmla="*/ 0 w 28508"/>
              <a:gd name="connsiteY0" fmla="*/ 0 h 2785"/>
              <a:gd name="connsiteX1" fmla="*/ 0 w 28508"/>
              <a:gd name="connsiteY1" fmla="*/ 2785 h 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85">
                <a:moveTo>
                  <a:pt x="0" y="0"/>
                </a:moveTo>
                <a:lnTo>
                  <a:pt x="0" y="2785"/>
                </a:lnTo>
              </a:path>
            </a:pathLst>
          </a:custGeom>
          <a:noFill/>
          <a:ln w="32071" cap="sq">
            <a:solidFill>
              <a:srgbClr val="37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6" name="Freeform: Shape 1265">
            <a:extLst>
              <a:ext uri="{FF2B5EF4-FFF2-40B4-BE49-F238E27FC236}">
                <a16:creationId xmlns:a16="http://schemas.microsoft.com/office/drawing/2014/main" id="{E16646E4-7AB0-1D1B-C442-759FD1B422C4}"/>
              </a:ext>
            </a:extLst>
          </p:cNvPr>
          <p:cNvSpPr/>
          <p:nvPr/>
        </p:nvSpPr>
        <p:spPr>
          <a:xfrm>
            <a:off x="2588824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7" name="Freeform: Shape 1266">
            <a:extLst>
              <a:ext uri="{FF2B5EF4-FFF2-40B4-BE49-F238E27FC236}">
                <a16:creationId xmlns:a16="http://schemas.microsoft.com/office/drawing/2014/main" id="{55B7699F-DBDC-3BEE-5E6C-6D856788240B}"/>
              </a:ext>
            </a:extLst>
          </p:cNvPr>
          <p:cNvSpPr/>
          <p:nvPr/>
        </p:nvSpPr>
        <p:spPr>
          <a:xfrm>
            <a:off x="25888248" y="6076364"/>
            <a:ext cx="28508" cy="34814"/>
          </a:xfrm>
          <a:custGeom>
            <a:avLst/>
            <a:gdLst>
              <a:gd name="connsiteX0" fmla="*/ 0 w 28508"/>
              <a:gd name="connsiteY0" fmla="*/ 0 h 34814"/>
              <a:gd name="connsiteX1" fmla="*/ 0 w 28508"/>
              <a:gd name="connsiteY1" fmla="*/ 34815 h 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814">
                <a:moveTo>
                  <a:pt x="0" y="0"/>
                </a:moveTo>
                <a:lnTo>
                  <a:pt x="0" y="34815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8" name="Freeform: Shape 1267">
            <a:extLst>
              <a:ext uri="{FF2B5EF4-FFF2-40B4-BE49-F238E27FC236}">
                <a16:creationId xmlns:a16="http://schemas.microsoft.com/office/drawing/2014/main" id="{997ECFD7-1BC6-005C-3BAE-B375998A4F8F}"/>
              </a:ext>
            </a:extLst>
          </p:cNvPr>
          <p:cNvSpPr/>
          <p:nvPr/>
        </p:nvSpPr>
        <p:spPr>
          <a:xfrm>
            <a:off x="25840363" y="6111179"/>
            <a:ext cx="28508" cy="14761"/>
          </a:xfrm>
          <a:custGeom>
            <a:avLst/>
            <a:gdLst>
              <a:gd name="connsiteX0" fmla="*/ 0 w 28508"/>
              <a:gd name="connsiteY0" fmla="*/ 0 h 14761"/>
              <a:gd name="connsiteX1" fmla="*/ 0 w 28508"/>
              <a:gd name="connsiteY1" fmla="*/ 14762 h 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761">
                <a:moveTo>
                  <a:pt x="0" y="0"/>
                </a:moveTo>
                <a:lnTo>
                  <a:pt x="0" y="14762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9" name="Freeform: Shape 1268">
            <a:extLst>
              <a:ext uri="{FF2B5EF4-FFF2-40B4-BE49-F238E27FC236}">
                <a16:creationId xmlns:a16="http://schemas.microsoft.com/office/drawing/2014/main" id="{C93CDB12-50EA-641D-6FB7-4C380DEEEDBB}"/>
              </a:ext>
            </a:extLst>
          </p:cNvPr>
          <p:cNvSpPr/>
          <p:nvPr/>
        </p:nvSpPr>
        <p:spPr>
          <a:xfrm>
            <a:off x="2584036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0" name="Freeform: Shape 1269">
            <a:extLst>
              <a:ext uri="{FF2B5EF4-FFF2-40B4-BE49-F238E27FC236}">
                <a16:creationId xmlns:a16="http://schemas.microsoft.com/office/drawing/2014/main" id="{BCA13B6A-875C-0E8D-BD03-39ACAFF7DC25}"/>
              </a:ext>
            </a:extLst>
          </p:cNvPr>
          <p:cNvSpPr/>
          <p:nvPr/>
        </p:nvSpPr>
        <p:spPr>
          <a:xfrm>
            <a:off x="2584036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1" name="Freeform: Shape 1270">
            <a:extLst>
              <a:ext uri="{FF2B5EF4-FFF2-40B4-BE49-F238E27FC236}">
                <a16:creationId xmlns:a16="http://schemas.microsoft.com/office/drawing/2014/main" id="{9A840A00-C637-708D-62F8-B54A770C3927}"/>
              </a:ext>
            </a:extLst>
          </p:cNvPr>
          <p:cNvSpPr/>
          <p:nvPr/>
        </p:nvSpPr>
        <p:spPr>
          <a:xfrm>
            <a:off x="2584036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2" name="Freeform: Shape 1271">
            <a:extLst>
              <a:ext uri="{FF2B5EF4-FFF2-40B4-BE49-F238E27FC236}">
                <a16:creationId xmlns:a16="http://schemas.microsoft.com/office/drawing/2014/main" id="{97D99CBE-D918-B74C-E8F0-E19950CD9BB5}"/>
              </a:ext>
            </a:extLst>
          </p:cNvPr>
          <p:cNvSpPr/>
          <p:nvPr/>
        </p:nvSpPr>
        <p:spPr>
          <a:xfrm>
            <a:off x="2584036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3" name="Freeform: Shape 1272">
            <a:extLst>
              <a:ext uri="{FF2B5EF4-FFF2-40B4-BE49-F238E27FC236}">
                <a16:creationId xmlns:a16="http://schemas.microsoft.com/office/drawing/2014/main" id="{7F0F818F-A946-1C75-6BCC-61982544E109}"/>
              </a:ext>
            </a:extLst>
          </p:cNvPr>
          <p:cNvSpPr/>
          <p:nvPr/>
        </p:nvSpPr>
        <p:spPr>
          <a:xfrm>
            <a:off x="25936134" y="6111179"/>
            <a:ext cx="28508" cy="14761"/>
          </a:xfrm>
          <a:custGeom>
            <a:avLst/>
            <a:gdLst>
              <a:gd name="connsiteX0" fmla="*/ 0 w 28508"/>
              <a:gd name="connsiteY0" fmla="*/ 0 h 14761"/>
              <a:gd name="connsiteX1" fmla="*/ 0 w 28508"/>
              <a:gd name="connsiteY1" fmla="*/ 14762 h 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761">
                <a:moveTo>
                  <a:pt x="0" y="0"/>
                </a:moveTo>
                <a:lnTo>
                  <a:pt x="0" y="14762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4" name="Freeform: Shape 1273">
            <a:extLst>
              <a:ext uri="{FF2B5EF4-FFF2-40B4-BE49-F238E27FC236}">
                <a16:creationId xmlns:a16="http://schemas.microsoft.com/office/drawing/2014/main" id="{2EF88B71-8A32-6988-3320-0F7E1E2C41A4}"/>
              </a:ext>
            </a:extLst>
          </p:cNvPr>
          <p:cNvSpPr/>
          <p:nvPr/>
        </p:nvSpPr>
        <p:spPr>
          <a:xfrm>
            <a:off x="2593613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5" name="Freeform: Shape 1274">
            <a:extLst>
              <a:ext uri="{FF2B5EF4-FFF2-40B4-BE49-F238E27FC236}">
                <a16:creationId xmlns:a16="http://schemas.microsoft.com/office/drawing/2014/main" id="{C5634D08-BDE5-ABB8-2348-60F506B1186B}"/>
              </a:ext>
            </a:extLst>
          </p:cNvPr>
          <p:cNvSpPr/>
          <p:nvPr/>
        </p:nvSpPr>
        <p:spPr>
          <a:xfrm>
            <a:off x="2593613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6" name="Freeform: Shape 1275">
            <a:extLst>
              <a:ext uri="{FF2B5EF4-FFF2-40B4-BE49-F238E27FC236}">
                <a16:creationId xmlns:a16="http://schemas.microsoft.com/office/drawing/2014/main" id="{3A8FF65E-F1D4-DD5B-C32D-27C208678C09}"/>
              </a:ext>
            </a:extLst>
          </p:cNvPr>
          <p:cNvSpPr/>
          <p:nvPr/>
        </p:nvSpPr>
        <p:spPr>
          <a:xfrm>
            <a:off x="2593613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7" name="Freeform: Shape 1276">
            <a:extLst>
              <a:ext uri="{FF2B5EF4-FFF2-40B4-BE49-F238E27FC236}">
                <a16:creationId xmlns:a16="http://schemas.microsoft.com/office/drawing/2014/main" id="{1B3E885B-2595-BA64-AF54-7601E7CF2A3F}"/>
              </a:ext>
            </a:extLst>
          </p:cNvPr>
          <p:cNvSpPr/>
          <p:nvPr/>
        </p:nvSpPr>
        <p:spPr>
          <a:xfrm>
            <a:off x="2593613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8" name="Freeform: Shape 1277">
            <a:extLst>
              <a:ext uri="{FF2B5EF4-FFF2-40B4-BE49-F238E27FC236}">
                <a16:creationId xmlns:a16="http://schemas.microsoft.com/office/drawing/2014/main" id="{8AD2903C-1270-8CE1-F9DA-B13A1D439AD2}"/>
              </a:ext>
            </a:extLst>
          </p:cNvPr>
          <p:cNvSpPr/>
          <p:nvPr/>
        </p:nvSpPr>
        <p:spPr>
          <a:xfrm>
            <a:off x="26032016" y="5524066"/>
            <a:ext cx="28508" cy="7365"/>
          </a:xfrm>
          <a:custGeom>
            <a:avLst/>
            <a:gdLst>
              <a:gd name="connsiteX0" fmla="*/ 0 w 28508"/>
              <a:gd name="connsiteY0" fmla="*/ 0 h 7365"/>
              <a:gd name="connsiteX1" fmla="*/ 0 w 28508"/>
              <a:gd name="connsiteY1" fmla="*/ 7365 h 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365">
                <a:moveTo>
                  <a:pt x="0" y="0"/>
                </a:moveTo>
                <a:lnTo>
                  <a:pt x="0" y="7365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9" name="Freeform: Shape 1278">
            <a:extLst>
              <a:ext uri="{FF2B5EF4-FFF2-40B4-BE49-F238E27FC236}">
                <a16:creationId xmlns:a16="http://schemas.microsoft.com/office/drawing/2014/main" id="{DDFCDDAA-EE94-0FA8-79BB-B4650D708EE5}"/>
              </a:ext>
            </a:extLst>
          </p:cNvPr>
          <p:cNvSpPr/>
          <p:nvPr/>
        </p:nvSpPr>
        <p:spPr>
          <a:xfrm>
            <a:off x="2603201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0" name="Freeform: Shape 1279">
            <a:extLst>
              <a:ext uri="{FF2B5EF4-FFF2-40B4-BE49-F238E27FC236}">
                <a16:creationId xmlns:a16="http://schemas.microsoft.com/office/drawing/2014/main" id="{9907D176-8755-B328-0A02-9C8DC5E09FF5}"/>
              </a:ext>
            </a:extLst>
          </p:cNvPr>
          <p:cNvSpPr/>
          <p:nvPr/>
        </p:nvSpPr>
        <p:spPr>
          <a:xfrm>
            <a:off x="2603201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1" name="Freeform: Shape 1280">
            <a:extLst>
              <a:ext uri="{FF2B5EF4-FFF2-40B4-BE49-F238E27FC236}">
                <a16:creationId xmlns:a16="http://schemas.microsoft.com/office/drawing/2014/main" id="{DF7E9DEB-0063-70B5-72F5-F8B432A32943}"/>
              </a:ext>
            </a:extLst>
          </p:cNvPr>
          <p:cNvSpPr/>
          <p:nvPr/>
        </p:nvSpPr>
        <p:spPr>
          <a:xfrm>
            <a:off x="2603201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2" name="Freeform: Shape 1281">
            <a:extLst>
              <a:ext uri="{FF2B5EF4-FFF2-40B4-BE49-F238E27FC236}">
                <a16:creationId xmlns:a16="http://schemas.microsoft.com/office/drawing/2014/main" id="{BAC94F80-EE88-213A-AB55-15ABD0B49113}"/>
              </a:ext>
            </a:extLst>
          </p:cNvPr>
          <p:cNvSpPr/>
          <p:nvPr/>
        </p:nvSpPr>
        <p:spPr>
          <a:xfrm>
            <a:off x="2603201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3" name="Freeform: Shape 1282">
            <a:extLst>
              <a:ext uri="{FF2B5EF4-FFF2-40B4-BE49-F238E27FC236}">
                <a16:creationId xmlns:a16="http://schemas.microsoft.com/office/drawing/2014/main" id="{1EBDD830-62F5-E916-768F-EF229D749E64}"/>
              </a:ext>
            </a:extLst>
          </p:cNvPr>
          <p:cNvSpPr/>
          <p:nvPr/>
        </p:nvSpPr>
        <p:spPr>
          <a:xfrm>
            <a:off x="2603201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4" name="Freeform: Shape 1283">
            <a:extLst>
              <a:ext uri="{FF2B5EF4-FFF2-40B4-BE49-F238E27FC236}">
                <a16:creationId xmlns:a16="http://schemas.microsoft.com/office/drawing/2014/main" id="{A220569F-177B-1DE4-0982-842FE8E5133F}"/>
              </a:ext>
            </a:extLst>
          </p:cNvPr>
          <p:cNvSpPr/>
          <p:nvPr/>
        </p:nvSpPr>
        <p:spPr>
          <a:xfrm>
            <a:off x="2603201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5" name="Freeform: Shape 1284">
            <a:extLst>
              <a:ext uri="{FF2B5EF4-FFF2-40B4-BE49-F238E27FC236}">
                <a16:creationId xmlns:a16="http://schemas.microsoft.com/office/drawing/2014/main" id="{8F693B8E-5EE3-FF77-E538-F29BBAAE75A3}"/>
              </a:ext>
            </a:extLst>
          </p:cNvPr>
          <p:cNvSpPr/>
          <p:nvPr/>
        </p:nvSpPr>
        <p:spPr>
          <a:xfrm>
            <a:off x="2603201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6" name="Freeform: Shape 1285">
            <a:extLst>
              <a:ext uri="{FF2B5EF4-FFF2-40B4-BE49-F238E27FC236}">
                <a16:creationId xmlns:a16="http://schemas.microsoft.com/office/drawing/2014/main" id="{CB1BAF67-5A21-0959-700B-7082030822B9}"/>
              </a:ext>
            </a:extLst>
          </p:cNvPr>
          <p:cNvSpPr/>
          <p:nvPr/>
        </p:nvSpPr>
        <p:spPr>
          <a:xfrm>
            <a:off x="2603201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7" name="Freeform: Shape 1286">
            <a:extLst>
              <a:ext uri="{FF2B5EF4-FFF2-40B4-BE49-F238E27FC236}">
                <a16:creationId xmlns:a16="http://schemas.microsoft.com/office/drawing/2014/main" id="{6F6FF888-3A1A-A451-1393-0DE9C51BAEE5}"/>
              </a:ext>
            </a:extLst>
          </p:cNvPr>
          <p:cNvSpPr/>
          <p:nvPr/>
        </p:nvSpPr>
        <p:spPr>
          <a:xfrm>
            <a:off x="2603201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8" name="Freeform: Shape 1287">
            <a:extLst>
              <a:ext uri="{FF2B5EF4-FFF2-40B4-BE49-F238E27FC236}">
                <a16:creationId xmlns:a16="http://schemas.microsoft.com/office/drawing/2014/main" id="{F5637C67-BD89-F9A8-16F1-01C32D07171C}"/>
              </a:ext>
            </a:extLst>
          </p:cNvPr>
          <p:cNvSpPr/>
          <p:nvPr/>
        </p:nvSpPr>
        <p:spPr>
          <a:xfrm>
            <a:off x="2603201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9" name="Freeform: Shape 1288">
            <a:extLst>
              <a:ext uri="{FF2B5EF4-FFF2-40B4-BE49-F238E27FC236}">
                <a16:creationId xmlns:a16="http://schemas.microsoft.com/office/drawing/2014/main" id="{5C114D0C-F404-B381-C14E-0077610E32D4}"/>
              </a:ext>
            </a:extLst>
          </p:cNvPr>
          <p:cNvSpPr/>
          <p:nvPr/>
        </p:nvSpPr>
        <p:spPr>
          <a:xfrm>
            <a:off x="2603201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0" name="Freeform: Shape 1289">
            <a:extLst>
              <a:ext uri="{FF2B5EF4-FFF2-40B4-BE49-F238E27FC236}">
                <a16:creationId xmlns:a16="http://schemas.microsoft.com/office/drawing/2014/main" id="{A13D2FFF-9F35-4B78-C6AB-3506CF82C3CC}"/>
              </a:ext>
            </a:extLst>
          </p:cNvPr>
          <p:cNvSpPr/>
          <p:nvPr/>
        </p:nvSpPr>
        <p:spPr>
          <a:xfrm>
            <a:off x="2603201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1" name="Freeform: Shape 1290">
            <a:extLst>
              <a:ext uri="{FF2B5EF4-FFF2-40B4-BE49-F238E27FC236}">
                <a16:creationId xmlns:a16="http://schemas.microsoft.com/office/drawing/2014/main" id="{57CC0BEB-3FEC-3847-C490-FA1CF7931004}"/>
              </a:ext>
            </a:extLst>
          </p:cNvPr>
          <p:cNvSpPr/>
          <p:nvPr/>
        </p:nvSpPr>
        <p:spPr>
          <a:xfrm>
            <a:off x="2603201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2" name="Freeform: Shape 1291">
            <a:extLst>
              <a:ext uri="{FF2B5EF4-FFF2-40B4-BE49-F238E27FC236}">
                <a16:creationId xmlns:a16="http://schemas.microsoft.com/office/drawing/2014/main" id="{ADBFF3E4-2AF8-CD98-59E7-354659E4CE19}"/>
              </a:ext>
            </a:extLst>
          </p:cNvPr>
          <p:cNvSpPr/>
          <p:nvPr/>
        </p:nvSpPr>
        <p:spPr>
          <a:xfrm>
            <a:off x="2603201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3" name="Freeform: Shape 1292">
            <a:extLst>
              <a:ext uri="{FF2B5EF4-FFF2-40B4-BE49-F238E27FC236}">
                <a16:creationId xmlns:a16="http://schemas.microsoft.com/office/drawing/2014/main" id="{2DEFA922-9027-E4A4-1B65-9B022AE9CA92}"/>
              </a:ext>
            </a:extLst>
          </p:cNvPr>
          <p:cNvSpPr/>
          <p:nvPr/>
        </p:nvSpPr>
        <p:spPr>
          <a:xfrm>
            <a:off x="2603201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4" name="Freeform: Shape 1293">
            <a:extLst>
              <a:ext uri="{FF2B5EF4-FFF2-40B4-BE49-F238E27FC236}">
                <a16:creationId xmlns:a16="http://schemas.microsoft.com/office/drawing/2014/main" id="{B38A5B07-DFC9-D959-596B-604814AA1F20}"/>
              </a:ext>
            </a:extLst>
          </p:cNvPr>
          <p:cNvSpPr/>
          <p:nvPr/>
        </p:nvSpPr>
        <p:spPr>
          <a:xfrm>
            <a:off x="2603201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5" name="Freeform: Shape 1294">
            <a:extLst>
              <a:ext uri="{FF2B5EF4-FFF2-40B4-BE49-F238E27FC236}">
                <a16:creationId xmlns:a16="http://schemas.microsoft.com/office/drawing/2014/main" id="{AA19C35A-CA56-4AE8-73B5-801DA5AD3A61}"/>
              </a:ext>
            </a:extLst>
          </p:cNvPr>
          <p:cNvSpPr/>
          <p:nvPr/>
        </p:nvSpPr>
        <p:spPr>
          <a:xfrm>
            <a:off x="26127784" y="5520663"/>
            <a:ext cx="28508" cy="10769"/>
          </a:xfrm>
          <a:custGeom>
            <a:avLst/>
            <a:gdLst>
              <a:gd name="connsiteX0" fmla="*/ 0 w 28508"/>
              <a:gd name="connsiteY0" fmla="*/ 0 h 10769"/>
              <a:gd name="connsiteX1" fmla="*/ 0 w 28508"/>
              <a:gd name="connsiteY1" fmla="*/ 10769 h 1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769">
                <a:moveTo>
                  <a:pt x="0" y="0"/>
                </a:moveTo>
                <a:lnTo>
                  <a:pt x="0" y="10769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6" name="Freeform: Shape 1295">
            <a:extLst>
              <a:ext uri="{FF2B5EF4-FFF2-40B4-BE49-F238E27FC236}">
                <a16:creationId xmlns:a16="http://schemas.microsoft.com/office/drawing/2014/main" id="{E7DF429D-0699-E07A-C0E4-6EEA7B27521A}"/>
              </a:ext>
            </a:extLst>
          </p:cNvPr>
          <p:cNvSpPr/>
          <p:nvPr/>
        </p:nvSpPr>
        <p:spPr>
          <a:xfrm>
            <a:off x="26127784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7" name="Freeform: Shape 1296">
            <a:extLst>
              <a:ext uri="{FF2B5EF4-FFF2-40B4-BE49-F238E27FC236}">
                <a16:creationId xmlns:a16="http://schemas.microsoft.com/office/drawing/2014/main" id="{8BD5F942-BFB4-9957-A30F-0530741E787F}"/>
              </a:ext>
            </a:extLst>
          </p:cNvPr>
          <p:cNvSpPr/>
          <p:nvPr/>
        </p:nvSpPr>
        <p:spPr>
          <a:xfrm>
            <a:off x="26127784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8" name="Freeform: Shape 1297">
            <a:extLst>
              <a:ext uri="{FF2B5EF4-FFF2-40B4-BE49-F238E27FC236}">
                <a16:creationId xmlns:a16="http://schemas.microsoft.com/office/drawing/2014/main" id="{D0820BC0-7579-9222-80AC-9C67C5DF97BA}"/>
              </a:ext>
            </a:extLst>
          </p:cNvPr>
          <p:cNvSpPr/>
          <p:nvPr/>
        </p:nvSpPr>
        <p:spPr>
          <a:xfrm>
            <a:off x="26127784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9" name="Freeform: Shape 1298">
            <a:extLst>
              <a:ext uri="{FF2B5EF4-FFF2-40B4-BE49-F238E27FC236}">
                <a16:creationId xmlns:a16="http://schemas.microsoft.com/office/drawing/2014/main" id="{3172F243-0AF3-51D7-4A89-35314BDFA7D7}"/>
              </a:ext>
            </a:extLst>
          </p:cNvPr>
          <p:cNvSpPr/>
          <p:nvPr/>
        </p:nvSpPr>
        <p:spPr>
          <a:xfrm>
            <a:off x="26127784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0" name="Freeform: Shape 1299">
            <a:extLst>
              <a:ext uri="{FF2B5EF4-FFF2-40B4-BE49-F238E27FC236}">
                <a16:creationId xmlns:a16="http://schemas.microsoft.com/office/drawing/2014/main" id="{3F46B25F-07FA-B788-695F-A34AF59FA983}"/>
              </a:ext>
            </a:extLst>
          </p:cNvPr>
          <p:cNvSpPr/>
          <p:nvPr/>
        </p:nvSpPr>
        <p:spPr>
          <a:xfrm>
            <a:off x="26127784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1" name="Freeform: Shape 1300">
            <a:extLst>
              <a:ext uri="{FF2B5EF4-FFF2-40B4-BE49-F238E27FC236}">
                <a16:creationId xmlns:a16="http://schemas.microsoft.com/office/drawing/2014/main" id="{BCE1ED17-6F2A-A175-A3B4-CAD3F1C099CB}"/>
              </a:ext>
            </a:extLst>
          </p:cNvPr>
          <p:cNvSpPr/>
          <p:nvPr/>
        </p:nvSpPr>
        <p:spPr>
          <a:xfrm>
            <a:off x="26127784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2" name="Freeform: Shape 1301">
            <a:extLst>
              <a:ext uri="{FF2B5EF4-FFF2-40B4-BE49-F238E27FC236}">
                <a16:creationId xmlns:a16="http://schemas.microsoft.com/office/drawing/2014/main" id="{F585854F-C420-D40B-E464-39F42286F3F6}"/>
              </a:ext>
            </a:extLst>
          </p:cNvPr>
          <p:cNvSpPr/>
          <p:nvPr/>
        </p:nvSpPr>
        <p:spPr>
          <a:xfrm>
            <a:off x="2612778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3" name="Freeform: Shape 1302">
            <a:extLst>
              <a:ext uri="{FF2B5EF4-FFF2-40B4-BE49-F238E27FC236}">
                <a16:creationId xmlns:a16="http://schemas.microsoft.com/office/drawing/2014/main" id="{199D9E95-18A2-C7AF-6F55-DBBC02B7E8BD}"/>
              </a:ext>
            </a:extLst>
          </p:cNvPr>
          <p:cNvSpPr/>
          <p:nvPr/>
        </p:nvSpPr>
        <p:spPr>
          <a:xfrm>
            <a:off x="2612778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4" name="Freeform: Shape 1303">
            <a:extLst>
              <a:ext uri="{FF2B5EF4-FFF2-40B4-BE49-F238E27FC236}">
                <a16:creationId xmlns:a16="http://schemas.microsoft.com/office/drawing/2014/main" id="{1019CBE9-35CF-04A8-83A6-EC7637F7E8ED}"/>
              </a:ext>
            </a:extLst>
          </p:cNvPr>
          <p:cNvSpPr/>
          <p:nvPr/>
        </p:nvSpPr>
        <p:spPr>
          <a:xfrm>
            <a:off x="2612778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5" name="Freeform: Shape 1304">
            <a:extLst>
              <a:ext uri="{FF2B5EF4-FFF2-40B4-BE49-F238E27FC236}">
                <a16:creationId xmlns:a16="http://schemas.microsoft.com/office/drawing/2014/main" id="{1572B4AD-B852-75EE-30DC-42EBEDBCD2A1}"/>
              </a:ext>
            </a:extLst>
          </p:cNvPr>
          <p:cNvSpPr/>
          <p:nvPr/>
        </p:nvSpPr>
        <p:spPr>
          <a:xfrm>
            <a:off x="2612778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6" name="Freeform: Shape 1305">
            <a:extLst>
              <a:ext uri="{FF2B5EF4-FFF2-40B4-BE49-F238E27FC236}">
                <a16:creationId xmlns:a16="http://schemas.microsoft.com/office/drawing/2014/main" id="{CC76831F-C633-2CB4-B3EA-D7CC1334ACD2}"/>
              </a:ext>
            </a:extLst>
          </p:cNvPr>
          <p:cNvSpPr/>
          <p:nvPr/>
        </p:nvSpPr>
        <p:spPr>
          <a:xfrm>
            <a:off x="2612778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7" name="Freeform: Shape 1306">
            <a:extLst>
              <a:ext uri="{FF2B5EF4-FFF2-40B4-BE49-F238E27FC236}">
                <a16:creationId xmlns:a16="http://schemas.microsoft.com/office/drawing/2014/main" id="{6ED96B5A-EDB1-1534-8D7D-2375515D32F3}"/>
              </a:ext>
            </a:extLst>
          </p:cNvPr>
          <p:cNvSpPr/>
          <p:nvPr/>
        </p:nvSpPr>
        <p:spPr>
          <a:xfrm>
            <a:off x="2612778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8" name="Freeform: Shape 1307">
            <a:extLst>
              <a:ext uri="{FF2B5EF4-FFF2-40B4-BE49-F238E27FC236}">
                <a16:creationId xmlns:a16="http://schemas.microsoft.com/office/drawing/2014/main" id="{90F2504F-8E90-38C6-5AF0-204B8F0DAD8D}"/>
              </a:ext>
            </a:extLst>
          </p:cNvPr>
          <p:cNvSpPr/>
          <p:nvPr/>
        </p:nvSpPr>
        <p:spPr>
          <a:xfrm>
            <a:off x="2612778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9" name="Freeform: Shape 1308">
            <a:extLst>
              <a:ext uri="{FF2B5EF4-FFF2-40B4-BE49-F238E27FC236}">
                <a16:creationId xmlns:a16="http://schemas.microsoft.com/office/drawing/2014/main" id="{F83511CF-FE30-723C-692F-0734B729B9F3}"/>
              </a:ext>
            </a:extLst>
          </p:cNvPr>
          <p:cNvSpPr/>
          <p:nvPr/>
        </p:nvSpPr>
        <p:spPr>
          <a:xfrm>
            <a:off x="2612778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0" name="Freeform: Shape 1309">
            <a:extLst>
              <a:ext uri="{FF2B5EF4-FFF2-40B4-BE49-F238E27FC236}">
                <a16:creationId xmlns:a16="http://schemas.microsoft.com/office/drawing/2014/main" id="{99C9E391-7DA6-5A03-932B-9B2A46ABE27E}"/>
              </a:ext>
            </a:extLst>
          </p:cNvPr>
          <p:cNvSpPr/>
          <p:nvPr/>
        </p:nvSpPr>
        <p:spPr>
          <a:xfrm>
            <a:off x="2612778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2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1" name="Freeform: Shape 1310">
            <a:extLst>
              <a:ext uri="{FF2B5EF4-FFF2-40B4-BE49-F238E27FC236}">
                <a16:creationId xmlns:a16="http://schemas.microsoft.com/office/drawing/2014/main" id="{17E4FAE5-B7C7-9E6E-93E7-8119CE848321}"/>
              </a:ext>
            </a:extLst>
          </p:cNvPr>
          <p:cNvSpPr/>
          <p:nvPr/>
        </p:nvSpPr>
        <p:spPr>
          <a:xfrm>
            <a:off x="2612778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2" name="Freeform: Shape 1311">
            <a:extLst>
              <a:ext uri="{FF2B5EF4-FFF2-40B4-BE49-F238E27FC236}">
                <a16:creationId xmlns:a16="http://schemas.microsoft.com/office/drawing/2014/main" id="{BBE0E095-F38E-0090-542E-CDFB403F7DD2}"/>
              </a:ext>
            </a:extLst>
          </p:cNvPr>
          <p:cNvSpPr/>
          <p:nvPr/>
        </p:nvSpPr>
        <p:spPr>
          <a:xfrm>
            <a:off x="26223555" y="5420458"/>
            <a:ext cx="28508" cy="11852"/>
          </a:xfrm>
          <a:custGeom>
            <a:avLst/>
            <a:gdLst>
              <a:gd name="connsiteX0" fmla="*/ 0 w 28508"/>
              <a:gd name="connsiteY0" fmla="*/ 0 h 11852"/>
              <a:gd name="connsiteX1" fmla="*/ 0 w 28508"/>
              <a:gd name="connsiteY1" fmla="*/ 11852 h 1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852">
                <a:moveTo>
                  <a:pt x="0" y="0"/>
                </a:moveTo>
                <a:lnTo>
                  <a:pt x="0" y="11852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3" name="Freeform: Shape 1312">
            <a:extLst>
              <a:ext uri="{FF2B5EF4-FFF2-40B4-BE49-F238E27FC236}">
                <a16:creationId xmlns:a16="http://schemas.microsoft.com/office/drawing/2014/main" id="{22D13B56-A4B6-66E2-3CEE-A255CEEF073B}"/>
              </a:ext>
            </a:extLst>
          </p:cNvPr>
          <p:cNvSpPr/>
          <p:nvPr/>
        </p:nvSpPr>
        <p:spPr>
          <a:xfrm>
            <a:off x="2622355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4" name="Freeform: Shape 1313">
            <a:extLst>
              <a:ext uri="{FF2B5EF4-FFF2-40B4-BE49-F238E27FC236}">
                <a16:creationId xmlns:a16="http://schemas.microsoft.com/office/drawing/2014/main" id="{4E003FD3-3AA2-29EA-5E75-030F468AC055}"/>
              </a:ext>
            </a:extLst>
          </p:cNvPr>
          <p:cNvSpPr/>
          <p:nvPr/>
        </p:nvSpPr>
        <p:spPr>
          <a:xfrm>
            <a:off x="2622355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5" name="Freeform: Shape 1314">
            <a:extLst>
              <a:ext uri="{FF2B5EF4-FFF2-40B4-BE49-F238E27FC236}">
                <a16:creationId xmlns:a16="http://schemas.microsoft.com/office/drawing/2014/main" id="{F7C49F95-D8E8-3FF5-DBCD-B91BAC82C469}"/>
              </a:ext>
            </a:extLst>
          </p:cNvPr>
          <p:cNvSpPr/>
          <p:nvPr/>
        </p:nvSpPr>
        <p:spPr>
          <a:xfrm>
            <a:off x="2622355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6" name="Freeform: Shape 1315">
            <a:extLst>
              <a:ext uri="{FF2B5EF4-FFF2-40B4-BE49-F238E27FC236}">
                <a16:creationId xmlns:a16="http://schemas.microsoft.com/office/drawing/2014/main" id="{BCC1E740-DE47-75A7-4D47-E9206EC19B78}"/>
              </a:ext>
            </a:extLst>
          </p:cNvPr>
          <p:cNvSpPr/>
          <p:nvPr/>
        </p:nvSpPr>
        <p:spPr>
          <a:xfrm>
            <a:off x="2622355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7" name="Freeform: Shape 1316">
            <a:extLst>
              <a:ext uri="{FF2B5EF4-FFF2-40B4-BE49-F238E27FC236}">
                <a16:creationId xmlns:a16="http://schemas.microsoft.com/office/drawing/2014/main" id="{00DFDFED-2F57-3B4D-76E9-B5F620A15246}"/>
              </a:ext>
            </a:extLst>
          </p:cNvPr>
          <p:cNvSpPr/>
          <p:nvPr/>
        </p:nvSpPr>
        <p:spPr>
          <a:xfrm>
            <a:off x="2622355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8" name="Freeform: Shape 1317">
            <a:extLst>
              <a:ext uri="{FF2B5EF4-FFF2-40B4-BE49-F238E27FC236}">
                <a16:creationId xmlns:a16="http://schemas.microsoft.com/office/drawing/2014/main" id="{4E0C6EB7-F70A-526C-A7E0-4FA6C8277367}"/>
              </a:ext>
            </a:extLst>
          </p:cNvPr>
          <p:cNvSpPr/>
          <p:nvPr/>
        </p:nvSpPr>
        <p:spPr>
          <a:xfrm>
            <a:off x="2622355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9" name="Freeform: Shape 1318">
            <a:extLst>
              <a:ext uri="{FF2B5EF4-FFF2-40B4-BE49-F238E27FC236}">
                <a16:creationId xmlns:a16="http://schemas.microsoft.com/office/drawing/2014/main" id="{029960CA-CD77-BF5B-EE3E-F50401EDC16C}"/>
              </a:ext>
            </a:extLst>
          </p:cNvPr>
          <p:cNvSpPr/>
          <p:nvPr/>
        </p:nvSpPr>
        <p:spPr>
          <a:xfrm>
            <a:off x="2622355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0" name="Freeform: Shape 1319">
            <a:extLst>
              <a:ext uri="{FF2B5EF4-FFF2-40B4-BE49-F238E27FC236}">
                <a16:creationId xmlns:a16="http://schemas.microsoft.com/office/drawing/2014/main" id="{6A248920-7CCC-C713-B7FD-1B7190C34D75}"/>
              </a:ext>
            </a:extLst>
          </p:cNvPr>
          <p:cNvSpPr/>
          <p:nvPr/>
        </p:nvSpPr>
        <p:spPr>
          <a:xfrm>
            <a:off x="2622355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1" name="Freeform: Shape 1320">
            <a:extLst>
              <a:ext uri="{FF2B5EF4-FFF2-40B4-BE49-F238E27FC236}">
                <a16:creationId xmlns:a16="http://schemas.microsoft.com/office/drawing/2014/main" id="{37F944FE-02BA-893A-3B36-13EC35212E91}"/>
              </a:ext>
            </a:extLst>
          </p:cNvPr>
          <p:cNvSpPr/>
          <p:nvPr/>
        </p:nvSpPr>
        <p:spPr>
          <a:xfrm>
            <a:off x="2622355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2" name="Freeform: Shape 1321">
            <a:extLst>
              <a:ext uri="{FF2B5EF4-FFF2-40B4-BE49-F238E27FC236}">
                <a16:creationId xmlns:a16="http://schemas.microsoft.com/office/drawing/2014/main" id="{88EBE84A-2633-A81B-7C16-AACA7454C895}"/>
              </a:ext>
            </a:extLst>
          </p:cNvPr>
          <p:cNvSpPr/>
          <p:nvPr/>
        </p:nvSpPr>
        <p:spPr>
          <a:xfrm>
            <a:off x="2622355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:a16="http://schemas.microsoft.com/office/drawing/2014/main" id="{549A80DA-CC55-20FB-1790-7AF88A505648}"/>
              </a:ext>
            </a:extLst>
          </p:cNvPr>
          <p:cNvSpPr/>
          <p:nvPr/>
        </p:nvSpPr>
        <p:spPr>
          <a:xfrm>
            <a:off x="2622355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4" name="Freeform: Shape 1323">
            <a:extLst>
              <a:ext uri="{FF2B5EF4-FFF2-40B4-BE49-F238E27FC236}">
                <a16:creationId xmlns:a16="http://schemas.microsoft.com/office/drawing/2014/main" id="{574DC653-F331-5685-3149-00D248AB7C52}"/>
              </a:ext>
            </a:extLst>
          </p:cNvPr>
          <p:cNvSpPr/>
          <p:nvPr/>
        </p:nvSpPr>
        <p:spPr>
          <a:xfrm>
            <a:off x="2622355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5" name="Freeform: Shape 1324">
            <a:extLst>
              <a:ext uri="{FF2B5EF4-FFF2-40B4-BE49-F238E27FC236}">
                <a16:creationId xmlns:a16="http://schemas.microsoft.com/office/drawing/2014/main" id="{338CD776-2F49-C4C3-B840-65D8E592C5F3}"/>
              </a:ext>
            </a:extLst>
          </p:cNvPr>
          <p:cNvSpPr/>
          <p:nvPr/>
        </p:nvSpPr>
        <p:spPr>
          <a:xfrm>
            <a:off x="2622355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6" name="Freeform: Shape 1325">
            <a:extLst>
              <a:ext uri="{FF2B5EF4-FFF2-40B4-BE49-F238E27FC236}">
                <a16:creationId xmlns:a16="http://schemas.microsoft.com/office/drawing/2014/main" id="{1CE028CB-C98B-96EE-FEE0-ACC847A8D117}"/>
              </a:ext>
            </a:extLst>
          </p:cNvPr>
          <p:cNvSpPr/>
          <p:nvPr/>
        </p:nvSpPr>
        <p:spPr>
          <a:xfrm>
            <a:off x="2622355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7" name="Freeform: Shape 1326">
            <a:extLst>
              <a:ext uri="{FF2B5EF4-FFF2-40B4-BE49-F238E27FC236}">
                <a16:creationId xmlns:a16="http://schemas.microsoft.com/office/drawing/2014/main" id="{43091094-210C-50FA-7BA8-E233A48B4A22}"/>
              </a:ext>
            </a:extLst>
          </p:cNvPr>
          <p:cNvSpPr/>
          <p:nvPr/>
        </p:nvSpPr>
        <p:spPr>
          <a:xfrm>
            <a:off x="2622355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2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8" name="Freeform: Shape 1327">
            <a:extLst>
              <a:ext uri="{FF2B5EF4-FFF2-40B4-BE49-F238E27FC236}">
                <a16:creationId xmlns:a16="http://schemas.microsoft.com/office/drawing/2014/main" id="{FAF283E1-26AC-2391-272C-488C0CB0CDD4}"/>
              </a:ext>
            </a:extLst>
          </p:cNvPr>
          <p:cNvSpPr/>
          <p:nvPr/>
        </p:nvSpPr>
        <p:spPr>
          <a:xfrm>
            <a:off x="2622355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9" name="Freeform: Shape 1328">
            <a:extLst>
              <a:ext uri="{FF2B5EF4-FFF2-40B4-BE49-F238E27FC236}">
                <a16:creationId xmlns:a16="http://schemas.microsoft.com/office/drawing/2014/main" id="{00AA0AE8-9E77-3194-6737-1378202838BB}"/>
              </a:ext>
            </a:extLst>
          </p:cNvPr>
          <p:cNvSpPr/>
          <p:nvPr/>
        </p:nvSpPr>
        <p:spPr>
          <a:xfrm>
            <a:off x="2622355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0" name="Freeform: Shape 1329">
            <a:extLst>
              <a:ext uri="{FF2B5EF4-FFF2-40B4-BE49-F238E27FC236}">
                <a16:creationId xmlns:a16="http://schemas.microsoft.com/office/drawing/2014/main" id="{4E84290B-3757-2EBE-1F1E-5A105741995A}"/>
              </a:ext>
            </a:extLst>
          </p:cNvPr>
          <p:cNvSpPr/>
          <p:nvPr/>
        </p:nvSpPr>
        <p:spPr>
          <a:xfrm>
            <a:off x="2622355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1" name="Freeform: Shape 1330">
            <a:extLst>
              <a:ext uri="{FF2B5EF4-FFF2-40B4-BE49-F238E27FC236}">
                <a16:creationId xmlns:a16="http://schemas.microsoft.com/office/drawing/2014/main" id="{1E4A16BC-67E0-B92A-9887-A332838E00FD}"/>
              </a:ext>
            </a:extLst>
          </p:cNvPr>
          <p:cNvSpPr/>
          <p:nvPr/>
        </p:nvSpPr>
        <p:spPr>
          <a:xfrm>
            <a:off x="27943081" y="5248676"/>
            <a:ext cx="28508" cy="35061"/>
          </a:xfrm>
          <a:custGeom>
            <a:avLst/>
            <a:gdLst>
              <a:gd name="connsiteX0" fmla="*/ 0 w 28508"/>
              <a:gd name="connsiteY0" fmla="*/ 0 h 35061"/>
              <a:gd name="connsiteX1" fmla="*/ 0 w 28508"/>
              <a:gd name="connsiteY1" fmla="*/ 35062 h 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061">
                <a:moveTo>
                  <a:pt x="0" y="0"/>
                </a:moveTo>
                <a:lnTo>
                  <a:pt x="0" y="35062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2" name="Freeform: Shape 1331">
            <a:extLst>
              <a:ext uri="{FF2B5EF4-FFF2-40B4-BE49-F238E27FC236}">
                <a16:creationId xmlns:a16="http://schemas.microsoft.com/office/drawing/2014/main" id="{BCE11C74-332A-52BC-AF9C-E6DBAB6145B0}"/>
              </a:ext>
            </a:extLst>
          </p:cNvPr>
          <p:cNvSpPr/>
          <p:nvPr/>
        </p:nvSpPr>
        <p:spPr>
          <a:xfrm>
            <a:off x="27943081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3" name="Freeform: Shape 1332">
            <a:extLst>
              <a:ext uri="{FF2B5EF4-FFF2-40B4-BE49-F238E27FC236}">
                <a16:creationId xmlns:a16="http://schemas.microsoft.com/office/drawing/2014/main" id="{0B4C9EAF-A383-38BA-5D9A-0E88AEF56EA4}"/>
              </a:ext>
            </a:extLst>
          </p:cNvPr>
          <p:cNvSpPr/>
          <p:nvPr/>
        </p:nvSpPr>
        <p:spPr>
          <a:xfrm>
            <a:off x="27943081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4" name="Freeform: Shape 1333">
            <a:extLst>
              <a:ext uri="{FF2B5EF4-FFF2-40B4-BE49-F238E27FC236}">
                <a16:creationId xmlns:a16="http://schemas.microsoft.com/office/drawing/2014/main" id="{5A94501A-852E-A8E2-EAD2-DB8DF81D4FA4}"/>
              </a:ext>
            </a:extLst>
          </p:cNvPr>
          <p:cNvSpPr/>
          <p:nvPr/>
        </p:nvSpPr>
        <p:spPr>
          <a:xfrm>
            <a:off x="27943081" y="5382735"/>
            <a:ext cx="28508" cy="14266"/>
          </a:xfrm>
          <a:custGeom>
            <a:avLst/>
            <a:gdLst>
              <a:gd name="connsiteX0" fmla="*/ 0 w 28508"/>
              <a:gd name="connsiteY0" fmla="*/ 0 h 14266"/>
              <a:gd name="connsiteX1" fmla="*/ 0 w 28508"/>
              <a:gd name="connsiteY1" fmla="*/ 14266 h 1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266">
                <a:moveTo>
                  <a:pt x="0" y="0"/>
                </a:moveTo>
                <a:lnTo>
                  <a:pt x="0" y="14266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5" name="Freeform: Shape 1334">
            <a:extLst>
              <a:ext uri="{FF2B5EF4-FFF2-40B4-BE49-F238E27FC236}">
                <a16:creationId xmlns:a16="http://schemas.microsoft.com/office/drawing/2014/main" id="{1C9018A8-1A59-FE6B-E10B-7C397DC56EBE}"/>
              </a:ext>
            </a:extLst>
          </p:cNvPr>
          <p:cNvSpPr/>
          <p:nvPr/>
        </p:nvSpPr>
        <p:spPr>
          <a:xfrm>
            <a:off x="27554997" y="5397001"/>
            <a:ext cx="28508" cy="35309"/>
          </a:xfrm>
          <a:custGeom>
            <a:avLst/>
            <a:gdLst>
              <a:gd name="connsiteX0" fmla="*/ 0 w 28508"/>
              <a:gd name="connsiteY0" fmla="*/ 0 h 35309"/>
              <a:gd name="connsiteX1" fmla="*/ 0 w 28508"/>
              <a:gd name="connsiteY1" fmla="*/ 35309 h 3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309">
                <a:moveTo>
                  <a:pt x="0" y="0"/>
                </a:moveTo>
                <a:lnTo>
                  <a:pt x="0" y="35309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6" name="Freeform: Shape 1335">
            <a:extLst>
              <a:ext uri="{FF2B5EF4-FFF2-40B4-BE49-F238E27FC236}">
                <a16:creationId xmlns:a16="http://schemas.microsoft.com/office/drawing/2014/main" id="{C0B1C2AD-E663-42DA-39E5-DDBB1A6E1118}"/>
              </a:ext>
            </a:extLst>
          </p:cNvPr>
          <p:cNvSpPr/>
          <p:nvPr/>
        </p:nvSpPr>
        <p:spPr>
          <a:xfrm>
            <a:off x="27554997" y="5432311"/>
            <a:ext cx="28508" cy="22126"/>
          </a:xfrm>
          <a:custGeom>
            <a:avLst/>
            <a:gdLst>
              <a:gd name="connsiteX0" fmla="*/ 0 w 28508"/>
              <a:gd name="connsiteY0" fmla="*/ 0 h 22126"/>
              <a:gd name="connsiteX1" fmla="*/ 0 w 28508"/>
              <a:gd name="connsiteY1" fmla="*/ 22126 h 2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2126">
                <a:moveTo>
                  <a:pt x="0" y="0"/>
                </a:moveTo>
                <a:lnTo>
                  <a:pt x="0" y="22126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7" name="Freeform: Shape 1336">
            <a:extLst>
              <a:ext uri="{FF2B5EF4-FFF2-40B4-BE49-F238E27FC236}">
                <a16:creationId xmlns:a16="http://schemas.microsoft.com/office/drawing/2014/main" id="{C94E9554-826A-9C09-77DE-B883CE64B19D}"/>
              </a:ext>
            </a:extLst>
          </p:cNvPr>
          <p:cNvSpPr/>
          <p:nvPr/>
        </p:nvSpPr>
        <p:spPr>
          <a:xfrm>
            <a:off x="27132162" y="5454437"/>
            <a:ext cx="28508" cy="27418"/>
          </a:xfrm>
          <a:custGeom>
            <a:avLst/>
            <a:gdLst>
              <a:gd name="connsiteX0" fmla="*/ 0 w 28508"/>
              <a:gd name="connsiteY0" fmla="*/ 0 h 27418"/>
              <a:gd name="connsiteX1" fmla="*/ 0 w 28508"/>
              <a:gd name="connsiteY1" fmla="*/ 27418 h 2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418">
                <a:moveTo>
                  <a:pt x="0" y="0"/>
                </a:moveTo>
                <a:lnTo>
                  <a:pt x="0" y="27418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8" name="Freeform: Shape 1337">
            <a:extLst>
              <a:ext uri="{FF2B5EF4-FFF2-40B4-BE49-F238E27FC236}">
                <a16:creationId xmlns:a16="http://schemas.microsoft.com/office/drawing/2014/main" id="{99CEB3A4-E569-5C0B-700B-E0D398BDF5F1}"/>
              </a:ext>
            </a:extLst>
          </p:cNvPr>
          <p:cNvSpPr/>
          <p:nvPr/>
        </p:nvSpPr>
        <p:spPr>
          <a:xfrm>
            <a:off x="27132162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9" name="Freeform: Shape 1338">
            <a:extLst>
              <a:ext uri="{FF2B5EF4-FFF2-40B4-BE49-F238E27FC236}">
                <a16:creationId xmlns:a16="http://schemas.microsoft.com/office/drawing/2014/main" id="{637D8CE0-CF97-FECF-5E70-600B16CFF2A9}"/>
              </a:ext>
            </a:extLst>
          </p:cNvPr>
          <p:cNvSpPr/>
          <p:nvPr/>
        </p:nvSpPr>
        <p:spPr>
          <a:xfrm>
            <a:off x="27132162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0" name="Freeform: Shape 1339">
            <a:extLst>
              <a:ext uri="{FF2B5EF4-FFF2-40B4-BE49-F238E27FC236}">
                <a16:creationId xmlns:a16="http://schemas.microsoft.com/office/drawing/2014/main" id="{D5D4192C-9E62-BA1E-F858-1683BC55ED82}"/>
              </a:ext>
            </a:extLst>
          </p:cNvPr>
          <p:cNvSpPr/>
          <p:nvPr/>
        </p:nvSpPr>
        <p:spPr>
          <a:xfrm>
            <a:off x="27132162" y="5581008"/>
            <a:ext cx="28508" cy="10614"/>
          </a:xfrm>
          <a:custGeom>
            <a:avLst/>
            <a:gdLst>
              <a:gd name="connsiteX0" fmla="*/ 0 w 28508"/>
              <a:gd name="connsiteY0" fmla="*/ 0 h 10614"/>
              <a:gd name="connsiteX1" fmla="*/ 0 w 28508"/>
              <a:gd name="connsiteY1" fmla="*/ 10615 h 1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614">
                <a:moveTo>
                  <a:pt x="0" y="0"/>
                </a:moveTo>
                <a:lnTo>
                  <a:pt x="0" y="10615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1" name="Freeform: Shape 1340">
            <a:extLst>
              <a:ext uri="{FF2B5EF4-FFF2-40B4-BE49-F238E27FC236}">
                <a16:creationId xmlns:a16="http://schemas.microsoft.com/office/drawing/2014/main" id="{2498CEED-5476-9C04-B2E0-2262A5C7152D}"/>
              </a:ext>
            </a:extLst>
          </p:cNvPr>
          <p:cNvSpPr/>
          <p:nvPr/>
        </p:nvSpPr>
        <p:spPr>
          <a:xfrm>
            <a:off x="26986940" y="5591622"/>
            <a:ext cx="28508" cy="24664"/>
          </a:xfrm>
          <a:custGeom>
            <a:avLst/>
            <a:gdLst>
              <a:gd name="connsiteX0" fmla="*/ 0 w 28508"/>
              <a:gd name="connsiteY0" fmla="*/ 0 h 24664"/>
              <a:gd name="connsiteX1" fmla="*/ 0 w 28508"/>
              <a:gd name="connsiteY1" fmla="*/ 24664 h 2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664">
                <a:moveTo>
                  <a:pt x="0" y="0"/>
                </a:moveTo>
                <a:lnTo>
                  <a:pt x="0" y="24664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2" name="Freeform: Shape 1341">
            <a:extLst>
              <a:ext uri="{FF2B5EF4-FFF2-40B4-BE49-F238E27FC236}">
                <a16:creationId xmlns:a16="http://schemas.microsoft.com/office/drawing/2014/main" id="{A11C7053-C5E8-21A5-1730-8EBBF4720510}"/>
              </a:ext>
            </a:extLst>
          </p:cNvPr>
          <p:cNvSpPr/>
          <p:nvPr/>
        </p:nvSpPr>
        <p:spPr>
          <a:xfrm>
            <a:off x="26792399" y="5616286"/>
            <a:ext cx="28508" cy="14266"/>
          </a:xfrm>
          <a:custGeom>
            <a:avLst/>
            <a:gdLst>
              <a:gd name="connsiteX0" fmla="*/ 0 w 28508"/>
              <a:gd name="connsiteY0" fmla="*/ 0 h 14266"/>
              <a:gd name="connsiteX1" fmla="*/ 0 w 28508"/>
              <a:gd name="connsiteY1" fmla="*/ 14266 h 1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266">
                <a:moveTo>
                  <a:pt x="0" y="0"/>
                </a:moveTo>
                <a:lnTo>
                  <a:pt x="0" y="14266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3" name="Freeform: Shape 1342">
            <a:extLst>
              <a:ext uri="{FF2B5EF4-FFF2-40B4-BE49-F238E27FC236}">
                <a16:creationId xmlns:a16="http://schemas.microsoft.com/office/drawing/2014/main" id="{D342C2A2-85B0-DE83-357B-C2BA5BC2AF99}"/>
              </a:ext>
            </a:extLst>
          </p:cNvPr>
          <p:cNvSpPr/>
          <p:nvPr/>
        </p:nvSpPr>
        <p:spPr>
          <a:xfrm>
            <a:off x="26792399" y="5630553"/>
            <a:ext cx="28508" cy="32029"/>
          </a:xfrm>
          <a:custGeom>
            <a:avLst/>
            <a:gdLst>
              <a:gd name="connsiteX0" fmla="*/ 0 w 28508"/>
              <a:gd name="connsiteY0" fmla="*/ 0 h 32029"/>
              <a:gd name="connsiteX1" fmla="*/ 0 w 28508"/>
              <a:gd name="connsiteY1" fmla="*/ 32030 h 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2029">
                <a:moveTo>
                  <a:pt x="0" y="0"/>
                </a:moveTo>
                <a:lnTo>
                  <a:pt x="0" y="32030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4" name="Freeform: Shape 1343">
            <a:extLst>
              <a:ext uri="{FF2B5EF4-FFF2-40B4-BE49-F238E27FC236}">
                <a16:creationId xmlns:a16="http://schemas.microsoft.com/office/drawing/2014/main" id="{08010A48-54CA-80DA-6A1A-E7EE3A003BD4}"/>
              </a:ext>
            </a:extLst>
          </p:cNvPr>
          <p:cNvSpPr/>
          <p:nvPr/>
        </p:nvSpPr>
        <p:spPr>
          <a:xfrm>
            <a:off x="26582806" y="5662582"/>
            <a:ext cx="28508" cy="17422"/>
          </a:xfrm>
          <a:custGeom>
            <a:avLst/>
            <a:gdLst>
              <a:gd name="connsiteX0" fmla="*/ 0 w 28508"/>
              <a:gd name="connsiteY0" fmla="*/ 0 h 17422"/>
              <a:gd name="connsiteX1" fmla="*/ 0 w 28508"/>
              <a:gd name="connsiteY1" fmla="*/ 17422 h 1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7422">
                <a:moveTo>
                  <a:pt x="0" y="0"/>
                </a:moveTo>
                <a:lnTo>
                  <a:pt x="0" y="17422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5" name="Freeform: Shape 1344">
            <a:extLst>
              <a:ext uri="{FF2B5EF4-FFF2-40B4-BE49-F238E27FC236}">
                <a16:creationId xmlns:a16="http://schemas.microsoft.com/office/drawing/2014/main" id="{BBCA1701-3A93-FACD-1B78-76ED1B0D03E1}"/>
              </a:ext>
            </a:extLst>
          </p:cNvPr>
          <p:cNvSpPr/>
          <p:nvPr/>
        </p:nvSpPr>
        <p:spPr>
          <a:xfrm>
            <a:off x="2658280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6" name="Freeform: Shape 1345">
            <a:extLst>
              <a:ext uri="{FF2B5EF4-FFF2-40B4-BE49-F238E27FC236}">
                <a16:creationId xmlns:a16="http://schemas.microsoft.com/office/drawing/2014/main" id="{B8183163-7E62-CF25-39FF-5D5C4AE5934F}"/>
              </a:ext>
            </a:extLst>
          </p:cNvPr>
          <p:cNvSpPr/>
          <p:nvPr/>
        </p:nvSpPr>
        <p:spPr>
          <a:xfrm>
            <a:off x="2658280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7" name="Freeform: Shape 1346">
            <a:extLst>
              <a:ext uri="{FF2B5EF4-FFF2-40B4-BE49-F238E27FC236}">
                <a16:creationId xmlns:a16="http://schemas.microsoft.com/office/drawing/2014/main" id="{95822AF7-DA6C-8538-3B1F-7F5EC551DCF9}"/>
              </a:ext>
            </a:extLst>
          </p:cNvPr>
          <p:cNvSpPr/>
          <p:nvPr/>
        </p:nvSpPr>
        <p:spPr>
          <a:xfrm>
            <a:off x="2658280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8" name="Freeform: Shape 1347">
            <a:extLst>
              <a:ext uri="{FF2B5EF4-FFF2-40B4-BE49-F238E27FC236}">
                <a16:creationId xmlns:a16="http://schemas.microsoft.com/office/drawing/2014/main" id="{BA76C4D0-D446-49D5-5EB0-63A74079295B}"/>
              </a:ext>
            </a:extLst>
          </p:cNvPr>
          <p:cNvSpPr/>
          <p:nvPr/>
        </p:nvSpPr>
        <p:spPr>
          <a:xfrm>
            <a:off x="2658280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9" name="Freeform: Shape 1348">
            <a:extLst>
              <a:ext uri="{FF2B5EF4-FFF2-40B4-BE49-F238E27FC236}">
                <a16:creationId xmlns:a16="http://schemas.microsoft.com/office/drawing/2014/main" id="{93140093-86B5-FBF5-3B51-2DB1CB9BCB97}"/>
              </a:ext>
            </a:extLst>
          </p:cNvPr>
          <p:cNvSpPr/>
          <p:nvPr/>
        </p:nvSpPr>
        <p:spPr>
          <a:xfrm>
            <a:off x="2658280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0" name="Freeform: Shape 1349">
            <a:extLst>
              <a:ext uri="{FF2B5EF4-FFF2-40B4-BE49-F238E27FC236}">
                <a16:creationId xmlns:a16="http://schemas.microsoft.com/office/drawing/2014/main" id="{8EA5E48E-D83B-6BA9-850A-66CDA7EE6A64}"/>
              </a:ext>
            </a:extLst>
          </p:cNvPr>
          <p:cNvSpPr/>
          <p:nvPr/>
        </p:nvSpPr>
        <p:spPr>
          <a:xfrm>
            <a:off x="2658280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1" name="Freeform: Shape 1350">
            <a:extLst>
              <a:ext uri="{FF2B5EF4-FFF2-40B4-BE49-F238E27FC236}">
                <a16:creationId xmlns:a16="http://schemas.microsoft.com/office/drawing/2014/main" id="{489C6BAF-F457-19E6-EFD2-96CB5161E0E3}"/>
              </a:ext>
            </a:extLst>
          </p:cNvPr>
          <p:cNvSpPr/>
          <p:nvPr/>
        </p:nvSpPr>
        <p:spPr>
          <a:xfrm>
            <a:off x="2658280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2" name="Freeform: Shape 1351">
            <a:extLst>
              <a:ext uri="{FF2B5EF4-FFF2-40B4-BE49-F238E27FC236}">
                <a16:creationId xmlns:a16="http://schemas.microsoft.com/office/drawing/2014/main" id="{C72B5331-E8CA-C0FC-FE81-F9EA326B0287}"/>
              </a:ext>
            </a:extLst>
          </p:cNvPr>
          <p:cNvSpPr/>
          <p:nvPr/>
        </p:nvSpPr>
        <p:spPr>
          <a:xfrm>
            <a:off x="26582806" y="6026819"/>
            <a:ext cx="28508" cy="25499"/>
          </a:xfrm>
          <a:custGeom>
            <a:avLst/>
            <a:gdLst>
              <a:gd name="connsiteX0" fmla="*/ 0 w 28508"/>
              <a:gd name="connsiteY0" fmla="*/ 0 h 25499"/>
              <a:gd name="connsiteX1" fmla="*/ 0 w 28508"/>
              <a:gd name="connsiteY1" fmla="*/ 25500 h 2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499">
                <a:moveTo>
                  <a:pt x="0" y="0"/>
                </a:moveTo>
                <a:lnTo>
                  <a:pt x="0" y="25500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3" name="Freeform: Shape 1352">
            <a:extLst>
              <a:ext uri="{FF2B5EF4-FFF2-40B4-BE49-F238E27FC236}">
                <a16:creationId xmlns:a16="http://schemas.microsoft.com/office/drawing/2014/main" id="{DA5ED7C8-0F31-8F14-0D8B-50B5878DB527}"/>
              </a:ext>
            </a:extLst>
          </p:cNvPr>
          <p:cNvSpPr/>
          <p:nvPr/>
        </p:nvSpPr>
        <p:spPr>
          <a:xfrm>
            <a:off x="26463099" y="6052319"/>
            <a:ext cx="28508" cy="23705"/>
          </a:xfrm>
          <a:custGeom>
            <a:avLst/>
            <a:gdLst>
              <a:gd name="connsiteX0" fmla="*/ 0 w 28508"/>
              <a:gd name="connsiteY0" fmla="*/ 0 h 23705"/>
              <a:gd name="connsiteX1" fmla="*/ 0 w 28508"/>
              <a:gd name="connsiteY1" fmla="*/ 23705 h 2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705">
                <a:moveTo>
                  <a:pt x="0" y="0"/>
                </a:moveTo>
                <a:lnTo>
                  <a:pt x="0" y="23705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4" name="Freeform: Shape 1353">
            <a:extLst>
              <a:ext uri="{FF2B5EF4-FFF2-40B4-BE49-F238E27FC236}">
                <a16:creationId xmlns:a16="http://schemas.microsoft.com/office/drawing/2014/main" id="{ABCD2267-3343-E0D1-840C-24F64F3589CF}"/>
              </a:ext>
            </a:extLst>
          </p:cNvPr>
          <p:cNvSpPr/>
          <p:nvPr/>
        </p:nvSpPr>
        <p:spPr>
          <a:xfrm>
            <a:off x="26367197" y="6076024"/>
            <a:ext cx="28508" cy="339"/>
          </a:xfrm>
          <a:custGeom>
            <a:avLst/>
            <a:gdLst>
              <a:gd name="connsiteX0" fmla="*/ 0 w 28508"/>
              <a:gd name="connsiteY0" fmla="*/ 0 h 339"/>
              <a:gd name="connsiteX1" fmla="*/ 0 w 28508"/>
              <a:gd name="connsiteY1" fmla="*/ 340 h 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9">
                <a:moveTo>
                  <a:pt x="0" y="0"/>
                </a:moveTo>
                <a:lnTo>
                  <a:pt x="0" y="340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5" name="Freeform: Shape 1354">
            <a:extLst>
              <a:ext uri="{FF2B5EF4-FFF2-40B4-BE49-F238E27FC236}">
                <a16:creationId xmlns:a16="http://schemas.microsoft.com/office/drawing/2014/main" id="{A6FFFE9D-61B0-015A-372C-72067F2698E0}"/>
              </a:ext>
            </a:extLst>
          </p:cNvPr>
          <p:cNvSpPr/>
          <p:nvPr/>
        </p:nvSpPr>
        <p:spPr>
          <a:xfrm>
            <a:off x="2636719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6" name="Freeform: Shape 1355">
            <a:extLst>
              <a:ext uri="{FF2B5EF4-FFF2-40B4-BE49-F238E27FC236}">
                <a16:creationId xmlns:a16="http://schemas.microsoft.com/office/drawing/2014/main" id="{2B9EE6AC-42B4-35F5-9F56-C6CE08B2501F}"/>
              </a:ext>
            </a:extLst>
          </p:cNvPr>
          <p:cNvSpPr/>
          <p:nvPr/>
        </p:nvSpPr>
        <p:spPr>
          <a:xfrm>
            <a:off x="2636719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7" name="Freeform: Shape 1356">
            <a:extLst>
              <a:ext uri="{FF2B5EF4-FFF2-40B4-BE49-F238E27FC236}">
                <a16:creationId xmlns:a16="http://schemas.microsoft.com/office/drawing/2014/main" id="{3C490434-7831-9DA8-A79E-A4D39F3B58E8}"/>
              </a:ext>
            </a:extLst>
          </p:cNvPr>
          <p:cNvSpPr/>
          <p:nvPr/>
        </p:nvSpPr>
        <p:spPr>
          <a:xfrm>
            <a:off x="2636719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8" name="Freeform: Shape 1357">
            <a:extLst>
              <a:ext uri="{FF2B5EF4-FFF2-40B4-BE49-F238E27FC236}">
                <a16:creationId xmlns:a16="http://schemas.microsoft.com/office/drawing/2014/main" id="{79A3A7EE-E420-D6D4-9DF5-9756B1AC945A}"/>
              </a:ext>
            </a:extLst>
          </p:cNvPr>
          <p:cNvSpPr/>
          <p:nvPr/>
        </p:nvSpPr>
        <p:spPr>
          <a:xfrm>
            <a:off x="26367197" y="6225061"/>
            <a:ext cx="28508" cy="48957"/>
          </a:xfrm>
          <a:custGeom>
            <a:avLst/>
            <a:gdLst>
              <a:gd name="connsiteX0" fmla="*/ 0 w 28508"/>
              <a:gd name="connsiteY0" fmla="*/ 0 h 48957"/>
              <a:gd name="connsiteX1" fmla="*/ 0 w 28508"/>
              <a:gd name="connsiteY1" fmla="*/ 48957 h 4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957">
                <a:moveTo>
                  <a:pt x="0" y="0"/>
                </a:moveTo>
                <a:lnTo>
                  <a:pt x="0" y="48957"/>
                </a:lnTo>
              </a:path>
            </a:pathLst>
          </a:custGeom>
          <a:noFill/>
          <a:ln w="32071" cap="sq">
            <a:solidFill>
              <a:srgbClr val="3954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9" name="Freeform: Shape 1358">
            <a:extLst>
              <a:ext uri="{FF2B5EF4-FFF2-40B4-BE49-F238E27FC236}">
                <a16:creationId xmlns:a16="http://schemas.microsoft.com/office/drawing/2014/main" id="{92AF91BE-6B17-29A7-E9A3-0A9F42B418E5}"/>
              </a:ext>
            </a:extLst>
          </p:cNvPr>
          <p:cNvSpPr/>
          <p:nvPr/>
        </p:nvSpPr>
        <p:spPr>
          <a:xfrm>
            <a:off x="26319332" y="6274018"/>
            <a:ext cx="28508" cy="494"/>
          </a:xfrm>
          <a:custGeom>
            <a:avLst/>
            <a:gdLst>
              <a:gd name="connsiteX0" fmla="*/ 0 w 28508"/>
              <a:gd name="connsiteY0" fmla="*/ 0 h 494"/>
              <a:gd name="connsiteX1" fmla="*/ 0 w 28508"/>
              <a:gd name="connsiteY1" fmla="*/ 495 h 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">
                <a:moveTo>
                  <a:pt x="0" y="0"/>
                </a:moveTo>
                <a:lnTo>
                  <a:pt x="0" y="495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0" name="Freeform: Shape 1359">
            <a:extLst>
              <a:ext uri="{FF2B5EF4-FFF2-40B4-BE49-F238E27FC236}">
                <a16:creationId xmlns:a16="http://schemas.microsoft.com/office/drawing/2014/main" id="{0E50A3EE-5D5D-374F-9839-C33503075708}"/>
              </a:ext>
            </a:extLst>
          </p:cNvPr>
          <p:cNvSpPr/>
          <p:nvPr/>
        </p:nvSpPr>
        <p:spPr>
          <a:xfrm>
            <a:off x="26319332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1" name="Freeform: Shape 1360">
            <a:extLst>
              <a:ext uri="{FF2B5EF4-FFF2-40B4-BE49-F238E27FC236}">
                <a16:creationId xmlns:a16="http://schemas.microsoft.com/office/drawing/2014/main" id="{D6E91C99-78DE-AA9E-1658-436934790C55}"/>
              </a:ext>
            </a:extLst>
          </p:cNvPr>
          <p:cNvSpPr/>
          <p:nvPr/>
        </p:nvSpPr>
        <p:spPr>
          <a:xfrm>
            <a:off x="26415205" y="6274018"/>
            <a:ext cx="28508" cy="494"/>
          </a:xfrm>
          <a:custGeom>
            <a:avLst/>
            <a:gdLst>
              <a:gd name="connsiteX0" fmla="*/ 0 w 28508"/>
              <a:gd name="connsiteY0" fmla="*/ 0 h 494"/>
              <a:gd name="connsiteX1" fmla="*/ 0 w 28508"/>
              <a:gd name="connsiteY1" fmla="*/ 495 h 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">
                <a:moveTo>
                  <a:pt x="0" y="0"/>
                </a:moveTo>
                <a:lnTo>
                  <a:pt x="0" y="495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2" name="Freeform: Shape 1361">
            <a:extLst>
              <a:ext uri="{FF2B5EF4-FFF2-40B4-BE49-F238E27FC236}">
                <a16:creationId xmlns:a16="http://schemas.microsoft.com/office/drawing/2014/main" id="{860E6B2B-01CE-CCA8-C223-E3E11BAAFBD4}"/>
              </a:ext>
            </a:extLst>
          </p:cNvPr>
          <p:cNvSpPr/>
          <p:nvPr/>
        </p:nvSpPr>
        <p:spPr>
          <a:xfrm>
            <a:off x="2641520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D4C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3" name="Freeform: Shape 1362">
            <a:extLst>
              <a:ext uri="{FF2B5EF4-FFF2-40B4-BE49-F238E27FC236}">
                <a16:creationId xmlns:a16="http://schemas.microsoft.com/office/drawing/2014/main" id="{0FF601C3-62D1-DB43-2417-629BD0A57387}"/>
              </a:ext>
            </a:extLst>
          </p:cNvPr>
          <p:cNvSpPr/>
          <p:nvPr/>
        </p:nvSpPr>
        <p:spPr>
          <a:xfrm>
            <a:off x="26558859" y="6076024"/>
            <a:ext cx="28508" cy="339"/>
          </a:xfrm>
          <a:custGeom>
            <a:avLst/>
            <a:gdLst>
              <a:gd name="connsiteX0" fmla="*/ 0 w 28508"/>
              <a:gd name="connsiteY0" fmla="*/ 0 h 339"/>
              <a:gd name="connsiteX1" fmla="*/ 0 w 28508"/>
              <a:gd name="connsiteY1" fmla="*/ 340 h 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9">
                <a:moveTo>
                  <a:pt x="0" y="0"/>
                </a:moveTo>
                <a:lnTo>
                  <a:pt x="0" y="340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4" name="Freeform: Shape 1363">
            <a:extLst>
              <a:ext uri="{FF2B5EF4-FFF2-40B4-BE49-F238E27FC236}">
                <a16:creationId xmlns:a16="http://schemas.microsoft.com/office/drawing/2014/main" id="{7F186C9E-0385-E6CA-064D-695A3D3F2B16}"/>
              </a:ext>
            </a:extLst>
          </p:cNvPr>
          <p:cNvSpPr/>
          <p:nvPr/>
        </p:nvSpPr>
        <p:spPr>
          <a:xfrm>
            <a:off x="2655885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5" name="Freeform: Shape 1364">
            <a:extLst>
              <a:ext uri="{FF2B5EF4-FFF2-40B4-BE49-F238E27FC236}">
                <a16:creationId xmlns:a16="http://schemas.microsoft.com/office/drawing/2014/main" id="{D0F0E58E-B197-90CC-FDE3-359122B88EE6}"/>
              </a:ext>
            </a:extLst>
          </p:cNvPr>
          <p:cNvSpPr/>
          <p:nvPr/>
        </p:nvSpPr>
        <p:spPr>
          <a:xfrm>
            <a:off x="2655885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6" name="Freeform: Shape 1365">
            <a:extLst>
              <a:ext uri="{FF2B5EF4-FFF2-40B4-BE49-F238E27FC236}">
                <a16:creationId xmlns:a16="http://schemas.microsoft.com/office/drawing/2014/main" id="{E647FD2F-FB03-C636-2048-9B565F1AD297}"/>
              </a:ext>
            </a:extLst>
          </p:cNvPr>
          <p:cNvSpPr/>
          <p:nvPr/>
        </p:nvSpPr>
        <p:spPr>
          <a:xfrm>
            <a:off x="26558859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7" name="Freeform: Shape 1366">
            <a:extLst>
              <a:ext uri="{FF2B5EF4-FFF2-40B4-BE49-F238E27FC236}">
                <a16:creationId xmlns:a16="http://schemas.microsoft.com/office/drawing/2014/main" id="{D0623509-91FF-3993-5916-681C8B0C5F91}"/>
              </a:ext>
            </a:extLst>
          </p:cNvPr>
          <p:cNvSpPr/>
          <p:nvPr/>
        </p:nvSpPr>
        <p:spPr>
          <a:xfrm>
            <a:off x="26558859" y="6225061"/>
            <a:ext cx="28508" cy="10645"/>
          </a:xfrm>
          <a:custGeom>
            <a:avLst/>
            <a:gdLst>
              <a:gd name="connsiteX0" fmla="*/ 0 w 28508"/>
              <a:gd name="connsiteY0" fmla="*/ 0 h 10645"/>
              <a:gd name="connsiteX1" fmla="*/ 0 w 28508"/>
              <a:gd name="connsiteY1" fmla="*/ 10645 h 1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645">
                <a:moveTo>
                  <a:pt x="0" y="0"/>
                </a:moveTo>
                <a:lnTo>
                  <a:pt x="0" y="10645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8" name="Freeform: Shape 1367">
            <a:extLst>
              <a:ext uri="{FF2B5EF4-FFF2-40B4-BE49-F238E27FC236}">
                <a16:creationId xmlns:a16="http://schemas.microsoft.com/office/drawing/2014/main" id="{3EC10637-B926-AC79-A4C4-0D7AB4EFEB3B}"/>
              </a:ext>
            </a:extLst>
          </p:cNvPr>
          <p:cNvSpPr/>
          <p:nvPr/>
        </p:nvSpPr>
        <p:spPr>
          <a:xfrm>
            <a:off x="26510965" y="6235707"/>
            <a:ext cx="28508" cy="38806"/>
          </a:xfrm>
          <a:custGeom>
            <a:avLst/>
            <a:gdLst>
              <a:gd name="connsiteX0" fmla="*/ 0 w 28508"/>
              <a:gd name="connsiteY0" fmla="*/ 0 h 38806"/>
              <a:gd name="connsiteX1" fmla="*/ 0 w 28508"/>
              <a:gd name="connsiteY1" fmla="*/ 38807 h 3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806">
                <a:moveTo>
                  <a:pt x="0" y="0"/>
                </a:moveTo>
                <a:lnTo>
                  <a:pt x="0" y="38807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9" name="Freeform: Shape 1368">
            <a:extLst>
              <a:ext uri="{FF2B5EF4-FFF2-40B4-BE49-F238E27FC236}">
                <a16:creationId xmlns:a16="http://schemas.microsoft.com/office/drawing/2014/main" id="{0A6BD9D4-DEEE-7F5D-BA04-A4F3267083DB}"/>
              </a:ext>
            </a:extLst>
          </p:cNvPr>
          <p:cNvSpPr/>
          <p:nvPr/>
        </p:nvSpPr>
        <p:spPr>
          <a:xfrm>
            <a:off x="2651096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6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0" name="Freeform: Shape 1369">
            <a:extLst>
              <a:ext uri="{FF2B5EF4-FFF2-40B4-BE49-F238E27FC236}">
                <a16:creationId xmlns:a16="http://schemas.microsoft.com/office/drawing/2014/main" id="{248EFF0A-66B3-E5BA-36E1-89159023DFFE}"/>
              </a:ext>
            </a:extLst>
          </p:cNvPr>
          <p:cNvSpPr/>
          <p:nvPr/>
        </p:nvSpPr>
        <p:spPr>
          <a:xfrm>
            <a:off x="26606753" y="6235707"/>
            <a:ext cx="28508" cy="38806"/>
          </a:xfrm>
          <a:custGeom>
            <a:avLst/>
            <a:gdLst>
              <a:gd name="connsiteX0" fmla="*/ 0 w 28508"/>
              <a:gd name="connsiteY0" fmla="*/ 0 h 38806"/>
              <a:gd name="connsiteX1" fmla="*/ 0 w 28508"/>
              <a:gd name="connsiteY1" fmla="*/ 38807 h 3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806">
                <a:moveTo>
                  <a:pt x="0" y="0"/>
                </a:moveTo>
                <a:lnTo>
                  <a:pt x="0" y="38807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1" name="Freeform: Shape 1370">
            <a:extLst>
              <a:ext uri="{FF2B5EF4-FFF2-40B4-BE49-F238E27FC236}">
                <a16:creationId xmlns:a16="http://schemas.microsoft.com/office/drawing/2014/main" id="{CAF0E994-5867-2230-E755-2C957BBCF758}"/>
              </a:ext>
            </a:extLst>
          </p:cNvPr>
          <p:cNvSpPr/>
          <p:nvPr/>
        </p:nvSpPr>
        <p:spPr>
          <a:xfrm>
            <a:off x="2660675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2" name="Freeform: Shape 1371">
            <a:extLst>
              <a:ext uri="{FF2B5EF4-FFF2-40B4-BE49-F238E27FC236}">
                <a16:creationId xmlns:a16="http://schemas.microsoft.com/office/drawing/2014/main" id="{48357E0E-08EB-0FDE-198B-809B95EDFE1A}"/>
              </a:ext>
            </a:extLst>
          </p:cNvPr>
          <p:cNvSpPr/>
          <p:nvPr/>
        </p:nvSpPr>
        <p:spPr>
          <a:xfrm>
            <a:off x="26702512" y="6052319"/>
            <a:ext cx="28508" cy="24045"/>
          </a:xfrm>
          <a:custGeom>
            <a:avLst/>
            <a:gdLst>
              <a:gd name="connsiteX0" fmla="*/ 0 w 28508"/>
              <a:gd name="connsiteY0" fmla="*/ 0 h 24045"/>
              <a:gd name="connsiteX1" fmla="*/ 0 w 28508"/>
              <a:gd name="connsiteY1" fmla="*/ 24045 h 24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045">
                <a:moveTo>
                  <a:pt x="0" y="0"/>
                </a:moveTo>
                <a:lnTo>
                  <a:pt x="0" y="24045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3" name="Freeform: Shape 1372">
            <a:extLst>
              <a:ext uri="{FF2B5EF4-FFF2-40B4-BE49-F238E27FC236}">
                <a16:creationId xmlns:a16="http://schemas.microsoft.com/office/drawing/2014/main" id="{A9CC0295-55BC-0811-B0C5-2359A7778F3E}"/>
              </a:ext>
            </a:extLst>
          </p:cNvPr>
          <p:cNvSpPr/>
          <p:nvPr/>
        </p:nvSpPr>
        <p:spPr>
          <a:xfrm>
            <a:off x="26702512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4" name="Freeform: Shape 1373">
            <a:extLst>
              <a:ext uri="{FF2B5EF4-FFF2-40B4-BE49-F238E27FC236}">
                <a16:creationId xmlns:a16="http://schemas.microsoft.com/office/drawing/2014/main" id="{1848AFDD-7535-A0D4-B052-44A3552DDF6D}"/>
              </a:ext>
            </a:extLst>
          </p:cNvPr>
          <p:cNvSpPr/>
          <p:nvPr/>
        </p:nvSpPr>
        <p:spPr>
          <a:xfrm>
            <a:off x="26702512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5" name="Freeform: Shape 1374">
            <a:extLst>
              <a:ext uri="{FF2B5EF4-FFF2-40B4-BE49-F238E27FC236}">
                <a16:creationId xmlns:a16="http://schemas.microsoft.com/office/drawing/2014/main" id="{4E6B44B7-C084-D60A-43CB-F96A1051766B}"/>
              </a:ext>
            </a:extLst>
          </p:cNvPr>
          <p:cNvSpPr/>
          <p:nvPr/>
        </p:nvSpPr>
        <p:spPr>
          <a:xfrm>
            <a:off x="26702512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6" name="Freeform: Shape 1375">
            <a:extLst>
              <a:ext uri="{FF2B5EF4-FFF2-40B4-BE49-F238E27FC236}">
                <a16:creationId xmlns:a16="http://schemas.microsoft.com/office/drawing/2014/main" id="{37BD033F-6ADA-FC52-CEF4-197B57EAFB43}"/>
              </a:ext>
            </a:extLst>
          </p:cNvPr>
          <p:cNvSpPr/>
          <p:nvPr/>
        </p:nvSpPr>
        <p:spPr>
          <a:xfrm>
            <a:off x="26702512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7" name="Freeform: Shape 1376">
            <a:extLst>
              <a:ext uri="{FF2B5EF4-FFF2-40B4-BE49-F238E27FC236}">
                <a16:creationId xmlns:a16="http://schemas.microsoft.com/office/drawing/2014/main" id="{CFD8EB39-31FB-7653-FD0F-1706E2FBBEBA}"/>
              </a:ext>
            </a:extLst>
          </p:cNvPr>
          <p:cNvSpPr/>
          <p:nvPr/>
        </p:nvSpPr>
        <p:spPr>
          <a:xfrm>
            <a:off x="26702512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8" name="Freeform: Shape 1377">
            <a:extLst>
              <a:ext uri="{FF2B5EF4-FFF2-40B4-BE49-F238E27FC236}">
                <a16:creationId xmlns:a16="http://schemas.microsoft.com/office/drawing/2014/main" id="{316EC8D8-F456-6FD0-14D8-6A2C12A7F17F}"/>
              </a:ext>
            </a:extLst>
          </p:cNvPr>
          <p:cNvSpPr/>
          <p:nvPr/>
        </p:nvSpPr>
        <p:spPr>
          <a:xfrm>
            <a:off x="27001964" y="5662582"/>
            <a:ext cx="28508" cy="17422"/>
          </a:xfrm>
          <a:custGeom>
            <a:avLst/>
            <a:gdLst>
              <a:gd name="connsiteX0" fmla="*/ 0 w 28508"/>
              <a:gd name="connsiteY0" fmla="*/ 0 h 17422"/>
              <a:gd name="connsiteX1" fmla="*/ 0 w 28508"/>
              <a:gd name="connsiteY1" fmla="*/ 17422 h 1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7422">
                <a:moveTo>
                  <a:pt x="0" y="0"/>
                </a:moveTo>
                <a:lnTo>
                  <a:pt x="0" y="17422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9" name="Freeform: Shape 1378">
            <a:extLst>
              <a:ext uri="{FF2B5EF4-FFF2-40B4-BE49-F238E27FC236}">
                <a16:creationId xmlns:a16="http://schemas.microsoft.com/office/drawing/2014/main" id="{C02AA75A-2262-7688-8532-BEEAE31551DA}"/>
              </a:ext>
            </a:extLst>
          </p:cNvPr>
          <p:cNvSpPr/>
          <p:nvPr/>
        </p:nvSpPr>
        <p:spPr>
          <a:xfrm>
            <a:off x="27001964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0" name="Freeform: Shape 1379">
            <a:extLst>
              <a:ext uri="{FF2B5EF4-FFF2-40B4-BE49-F238E27FC236}">
                <a16:creationId xmlns:a16="http://schemas.microsoft.com/office/drawing/2014/main" id="{B7DCEA7A-8192-2A88-C011-B62D43E59F6C}"/>
              </a:ext>
            </a:extLst>
          </p:cNvPr>
          <p:cNvSpPr/>
          <p:nvPr/>
        </p:nvSpPr>
        <p:spPr>
          <a:xfrm>
            <a:off x="27001964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1" name="Freeform: Shape 1380">
            <a:extLst>
              <a:ext uri="{FF2B5EF4-FFF2-40B4-BE49-F238E27FC236}">
                <a16:creationId xmlns:a16="http://schemas.microsoft.com/office/drawing/2014/main" id="{755D5C50-E52E-6E5E-46C0-EF1EAF7EC129}"/>
              </a:ext>
            </a:extLst>
          </p:cNvPr>
          <p:cNvSpPr/>
          <p:nvPr/>
        </p:nvSpPr>
        <p:spPr>
          <a:xfrm>
            <a:off x="27001964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2" name="Freeform: Shape 1381">
            <a:extLst>
              <a:ext uri="{FF2B5EF4-FFF2-40B4-BE49-F238E27FC236}">
                <a16:creationId xmlns:a16="http://schemas.microsoft.com/office/drawing/2014/main" id="{46772E59-2AFC-7F74-D676-62FA7BDA8FC3}"/>
              </a:ext>
            </a:extLst>
          </p:cNvPr>
          <p:cNvSpPr/>
          <p:nvPr/>
        </p:nvSpPr>
        <p:spPr>
          <a:xfrm>
            <a:off x="2700196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3" name="Freeform: Shape 1382">
            <a:extLst>
              <a:ext uri="{FF2B5EF4-FFF2-40B4-BE49-F238E27FC236}">
                <a16:creationId xmlns:a16="http://schemas.microsoft.com/office/drawing/2014/main" id="{B78E0F57-9714-B62F-B5D6-4490712164D7}"/>
              </a:ext>
            </a:extLst>
          </p:cNvPr>
          <p:cNvSpPr/>
          <p:nvPr/>
        </p:nvSpPr>
        <p:spPr>
          <a:xfrm>
            <a:off x="2700196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4" name="Freeform: Shape 1383">
            <a:extLst>
              <a:ext uri="{FF2B5EF4-FFF2-40B4-BE49-F238E27FC236}">
                <a16:creationId xmlns:a16="http://schemas.microsoft.com/office/drawing/2014/main" id="{14466B7F-8C49-ACC7-5699-49325ABFF1DE}"/>
              </a:ext>
            </a:extLst>
          </p:cNvPr>
          <p:cNvSpPr/>
          <p:nvPr/>
        </p:nvSpPr>
        <p:spPr>
          <a:xfrm>
            <a:off x="27001964" y="5927823"/>
            <a:ext cx="28508" cy="2165"/>
          </a:xfrm>
          <a:custGeom>
            <a:avLst/>
            <a:gdLst>
              <a:gd name="connsiteX0" fmla="*/ 0 w 28508"/>
              <a:gd name="connsiteY0" fmla="*/ 0 h 2165"/>
              <a:gd name="connsiteX1" fmla="*/ 0 w 28508"/>
              <a:gd name="connsiteY1" fmla="*/ 2166 h 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65">
                <a:moveTo>
                  <a:pt x="0" y="0"/>
                </a:moveTo>
                <a:lnTo>
                  <a:pt x="0" y="216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5" name="Freeform: Shape 1384">
            <a:extLst>
              <a:ext uri="{FF2B5EF4-FFF2-40B4-BE49-F238E27FC236}">
                <a16:creationId xmlns:a16="http://schemas.microsoft.com/office/drawing/2014/main" id="{EB799C73-F2F6-B7CF-81AE-D2C3A905EF1B}"/>
              </a:ext>
            </a:extLst>
          </p:cNvPr>
          <p:cNvSpPr/>
          <p:nvPr/>
        </p:nvSpPr>
        <p:spPr>
          <a:xfrm>
            <a:off x="26918121" y="5929989"/>
            <a:ext cx="28508" cy="19465"/>
          </a:xfrm>
          <a:custGeom>
            <a:avLst/>
            <a:gdLst>
              <a:gd name="connsiteX0" fmla="*/ 0 w 28508"/>
              <a:gd name="connsiteY0" fmla="*/ 0 h 19465"/>
              <a:gd name="connsiteX1" fmla="*/ 0 w 28508"/>
              <a:gd name="connsiteY1" fmla="*/ 19465 h 1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9465">
                <a:moveTo>
                  <a:pt x="0" y="0"/>
                </a:moveTo>
                <a:lnTo>
                  <a:pt x="0" y="19465"/>
                </a:lnTo>
              </a:path>
            </a:pathLst>
          </a:custGeom>
          <a:noFill/>
          <a:ln w="32071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6" name="Freeform: Shape 1385">
            <a:extLst>
              <a:ext uri="{FF2B5EF4-FFF2-40B4-BE49-F238E27FC236}">
                <a16:creationId xmlns:a16="http://schemas.microsoft.com/office/drawing/2014/main" id="{8EEFB309-E715-0FB0-1388-CBF4896E13C5}"/>
              </a:ext>
            </a:extLst>
          </p:cNvPr>
          <p:cNvSpPr/>
          <p:nvPr/>
        </p:nvSpPr>
        <p:spPr>
          <a:xfrm>
            <a:off x="26846280" y="5949454"/>
            <a:ext cx="28508" cy="27790"/>
          </a:xfrm>
          <a:custGeom>
            <a:avLst/>
            <a:gdLst>
              <a:gd name="connsiteX0" fmla="*/ 0 w 28508"/>
              <a:gd name="connsiteY0" fmla="*/ 0 h 27790"/>
              <a:gd name="connsiteX1" fmla="*/ 0 w 28508"/>
              <a:gd name="connsiteY1" fmla="*/ 27790 h 2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790">
                <a:moveTo>
                  <a:pt x="0" y="0"/>
                </a:moveTo>
                <a:lnTo>
                  <a:pt x="0" y="27790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7" name="Freeform: Shape 1386">
            <a:extLst>
              <a:ext uri="{FF2B5EF4-FFF2-40B4-BE49-F238E27FC236}">
                <a16:creationId xmlns:a16="http://schemas.microsoft.com/office/drawing/2014/main" id="{2E912449-985D-5CDD-F304-8E33CA51E00A}"/>
              </a:ext>
            </a:extLst>
          </p:cNvPr>
          <p:cNvSpPr/>
          <p:nvPr/>
        </p:nvSpPr>
        <p:spPr>
          <a:xfrm>
            <a:off x="26846280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8" name="Freeform: Shape 1387">
            <a:extLst>
              <a:ext uri="{FF2B5EF4-FFF2-40B4-BE49-F238E27FC236}">
                <a16:creationId xmlns:a16="http://schemas.microsoft.com/office/drawing/2014/main" id="{D4C36E98-4153-2C48-BBD8-C452CB9F853B}"/>
              </a:ext>
            </a:extLst>
          </p:cNvPr>
          <p:cNvSpPr/>
          <p:nvPr/>
        </p:nvSpPr>
        <p:spPr>
          <a:xfrm>
            <a:off x="26846280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9" name="Freeform: Shape 1388">
            <a:extLst>
              <a:ext uri="{FF2B5EF4-FFF2-40B4-BE49-F238E27FC236}">
                <a16:creationId xmlns:a16="http://schemas.microsoft.com/office/drawing/2014/main" id="{279C7145-9B9C-2131-4EBE-9F1C9DB049DD}"/>
              </a:ext>
            </a:extLst>
          </p:cNvPr>
          <p:cNvSpPr/>
          <p:nvPr/>
        </p:nvSpPr>
        <p:spPr>
          <a:xfrm>
            <a:off x="26846280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0" name="Freeform: Shape 1389">
            <a:extLst>
              <a:ext uri="{FF2B5EF4-FFF2-40B4-BE49-F238E27FC236}">
                <a16:creationId xmlns:a16="http://schemas.microsoft.com/office/drawing/2014/main" id="{D4274838-63AD-586D-21D0-3CEE5EEFADAC}"/>
              </a:ext>
            </a:extLst>
          </p:cNvPr>
          <p:cNvSpPr/>
          <p:nvPr/>
        </p:nvSpPr>
        <p:spPr>
          <a:xfrm>
            <a:off x="26846280" y="6125940"/>
            <a:ext cx="28508" cy="47502"/>
          </a:xfrm>
          <a:custGeom>
            <a:avLst/>
            <a:gdLst>
              <a:gd name="connsiteX0" fmla="*/ 0 w 28508"/>
              <a:gd name="connsiteY0" fmla="*/ 0 h 47502"/>
              <a:gd name="connsiteX1" fmla="*/ 0 w 28508"/>
              <a:gd name="connsiteY1" fmla="*/ 47503 h 4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502">
                <a:moveTo>
                  <a:pt x="0" y="0"/>
                </a:moveTo>
                <a:lnTo>
                  <a:pt x="0" y="47503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1" name="Freeform: Shape 1390">
            <a:extLst>
              <a:ext uri="{FF2B5EF4-FFF2-40B4-BE49-F238E27FC236}">
                <a16:creationId xmlns:a16="http://schemas.microsoft.com/office/drawing/2014/main" id="{998E6E06-13E6-2E9C-AED2-41DFD48C040C}"/>
              </a:ext>
            </a:extLst>
          </p:cNvPr>
          <p:cNvSpPr/>
          <p:nvPr/>
        </p:nvSpPr>
        <p:spPr>
          <a:xfrm>
            <a:off x="26798386" y="6173443"/>
            <a:ext cx="28508" cy="2042"/>
          </a:xfrm>
          <a:custGeom>
            <a:avLst/>
            <a:gdLst>
              <a:gd name="connsiteX0" fmla="*/ 0 w 28508"/>
              <a:gd name="connsiteY0" fmla="*/ 0 h 2042"/>
              <a:gd name="connsiteX1" fmla="*/ 0 w 28508"/>
              <a:gd name="connsiteY1" fmla="*/ 2042 h 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">
                <a:moveTo>
                  <a:pt x="0" y="0"/>
                </a:moveTo>
                <a:lnTo>
                  <a:pt x="0" y="2042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2" name="Freeform: Shape 1391">
            <a:extLst>
              <a:ext uri="{FF2B5EF4-FFF2-40B4-BE49-F238E27FC236}">
                <a16:creationId xmlns:a16="http://schemas.microsoft.com/office/drawing/2014/main" id="{344E2129-9B99-723B-1466-6EE5384923FF}"/>
              </a:ext>
            </a:extLst>
          </p:cNvPr>
          <p:cNvSpPr/>
          <p:nvPr/>
        </p:nvSpPr>
        <p:spPr>
          <a:xfrm>
            <a:off x="2679838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3" name="Freeform: Shape 1392">
            <a:extLst>
              <a:ext uri="{FF2B5EF4-FFF2-40B4-BE49-F238E27FC236}">
                <a16:creationId xmlns:a16="http://schemas.microsoft.com/office/drawing/2014/main" id="{873EE1A0-B884-0DF6-210A-4401DE141205}"/>
              </a:ext>
            </a:extLst>
          </p:cNvPr>
          <p:cNvSpPr/>
          <p:nvPr/>
        </p:nvSpPr>
        <p:spPr>
          <a:xfrm>
            <a:off x="2679838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4" name="Freeform: Shape 1393">
            <a:extLst>
              <a:ext uri="{FF2B5EF4-FFF2-40B4-BE49-F238E27FC236}">
                <a16:creationId xmlns:a16="http://schemas.microsoft.com/office/drawing/2014/main" id="{2934275E-C9B9-CC46-D8EC-9BBE242F3429}"/>
              </a:ext>
            </a:extLst>
          </p:cNvPr>
          <p:cNvSpPr/>
          <p:nvPr/>
        </p:nvSpPr>
        <p:spPr>
          <a:xfrm>
            <a:off x="2679838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5" name="Freeform: Shape 1394">
            <a:extLst>
              <a:ext uri="{FF2B5EF4-FFF2-40B4-BE49-F238E27FC236}">
                <a16:creationId xmlns:a16="http://schemas.microsoft.com/office/drawing/2014/main" id="{6B4D287E-7BB8-9E4E-5CD2-BDA3C35C70C9}"/>
              </a:ext>
            </a:extLst>
          </p:cNvPr>
          <p:cNvSpPr/>
          <p:nvPr/>
        </p:nvSpPr>
        <p:spPr>
          <a:xfrm>
            <a:off x="26894174" y="6173443"/>
            <a:ext cx="28508" cy="2042"/>
          </a:xfrm>
          <a:custGeom>
            <a:avLst/>
            <a:gdLst>
              <a:gd name="connsiteX0" fmla="*/ 0 w 28508"/>
              <a:gd name="connsiteY0" fmla="*/ 0 h 2042"/>
              <a:gd name="connsiteX1" fmla="*/ 0 w 28508"/>
              <a:gd name="connsiteY1" fmla="*/ 2042 h 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">
                <a:moveTo>
                  <a:pt x="0" y="0"/>
                </a:moveTo>
                <a:lnTo>
                  <a:pt x="0" y="2042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6" name="Freeform: Shape 1395">
            <a:extLst>
              <a:ext uri="{FF2B5EF4-FFF2-40B4-BE49-F238E27FC236}">
                <a16:creationId xmlns:a16="http://schemas.microsoft.com/office/drawing/2014/main" id="{0A2EFAF4-23E9-0C81-D68E-6ADA5D8396A2}"/>
              </a:ext>
            </a:extLst>
          </p:cNvPr>
          <p:cNvSpPr/>
          <p:nvPr/>
        </p:nvSpPr>
        <p:spPr>
          <a:xfrm>
            <a:off x="2689417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7" name="Freeform: Shape 1396">
            <a:extLst>
              <a:ext uri="{FF2B5EF4-FFF2-40B4-BE49-F238E27FC236}">
                <a16:creationId xmlns:a16="http://schemas.microsoft.com/office/drawing/2014/main" id="{B0F1ECD6-F65B-8A2E-4E61-2EA64A51D135}"/>
              </a:ext>
            </a:extLst>
          </p:cNvPr>
          <p:cNvSpPr/>
          <p:nvPr/>
        </p:nvSpPr>
        <p:spPr>
          <a:xfrm>
            <a:off x="2689417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8" name="Freeform: Shape 1397">
            <a:extLst>
              <a:ext uri="{FF2B5EF4-FFF2-40B4-BE49-F238E27FC236}">
                <a16:creationId xmlns:a16="http://schemas.microsoft.com/office/drawing/2014/main" id="{11D7E06A-1198-968E-8741-46BF21963B84}"/>
              </a:ext>
            </a:extLst>
          </p:cNvPr>
          <p:cNvSpPr/>
          <p:nvPr/>
        </p:nvSpPr>
        <p:spPr>
          <a:xfrm>
            <a:off x="2689417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9" name="Freeform: Shape 1398">
            <a:extLst>
              <a:ext uri="{FF2B5EF4-FFF2-40B4-BE49-F238E27FC236}">
                <a16:creationId xmlns:a16="http://schemas.microsoft.com/office/drawing/2014/main" id="{C91BDA30-20D3-78E4-4405-FE19C8E5D669}"/>
              </a:ext>
            </a:extLst>
          </p:cNvPr>
          <p:cNvSpPr/>
          <p:nvPr/>
        </p:nvSpPr>
        <p:spPr>
          <a:xfrm>
            <a:off x="26989933" y="5949454"/>
            <a:ext cx="28508" cy="27790"/>
          </a:xfrm>
          <a:custGeom>
            <a:avLst/>
            <a:gdLst>
              <a:gd name="connsiteX0" fmla="*/ 0 w 28508"/>
              <a:gd name="connsiteY0" fmla="*/ 0 h 27790"/>
              <a:gd name="connsiteX1" fmla="*/ 0 w 28508"/>
              <a:gd name="connsiteY1" fmla="*/ 27790 h 2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790">
                <a:moveTo>
                  <a:pt x="0" y="0"/>
                </a:moveTo>
                <a:lnTo>
                  <a:pt x="0" y="27790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0" name="Freeform: Shape 1399">
            <a:extLst>
              <a:ext uri="{FF2B5EF4-FFF2-40B4-BE49-F238E27FC236}">
                <a16:creationId xmlns:a16="http://schemas.microsoft.com/office/drawing/2014/main" id="{628D6447-8B7E-0D8E-E734-65ABDCD3A98D}"/>
              </a:ext>
            </a:extLst>
          </p:cNvPr>
          <p:cNvSpPr/>
          <p:nvPr/>
        </p:nvSpPr>
        <p:spPr>
          <a:xfrm>
            <a:off x="26989933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1" name="Freeform: Shape 1400">
            <a:extLst>
              <a:ext uri="{FF2B5EF4-FFF2-40B4-BE49-F238E27FC236}">
                <a16:creationId xmlns:a16="http://schemas.microsoft.com/office/drawing/2014/main" id="{3D69AEE2-D747-5813-001F-03A076F1A6C7}"/>
              </a:ext>
            </a:extLst>
          </p:cNvPr>
          <p:cNvSpPr/>
          <p:nvPr/>
        </p:nvSpPr>
        <p:spPr>
          <a:xfrm>
            <a:off x="26989933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2" name="Freeform: Shape 1401">
            <a:extLst>
              <a:ext uri="{FF2B5EF4-FFF2-40B4-BE49-F238E27FC236}">
                <a16:creationId xmlns:a16="http://schemas.microsoft.com/office/drawing/2014/main" id="{9D4797C5-EC50-FC1E-923B-0154D0DF532A}"/>
              </a:ext>
            </a:extLst>
          </p:cNvPr>
          <p:cNvSpPr/>
          <p:nvPr/>
        </p:nvSpPr>
        <p:spPr>
          <a:xfrm>
            <a:off x="26989933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3" name="Freeform: Shape 1402">
            <a:extLst>
              <a:ext uri="{FF2B5EF4-FFF2-40B4-BE49-F238E27FC236}">
                <a16:creationId xmlns:a16="http://schemas.microsoft.com/office/drawing/2014/main" id="{D72721F2-BE50-E267-997D-AC82DBA8781E}"/>
              </a:ext>
            </a:extLst>
          </p:cNvPr>
          <p:cNvSpPr/>
          <p:nvPr/>
        </p:nvSpPr>
        <p:spPr>
          <a:xfrm>
            <a:off x="2698993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4" name="Freeform: Shape 1403">
            <a:extLst>
              <a:ext uri="{FF2B5EF4-FFF2-40B4-BE49-F238E27FC236}">
                <a16:creationId xmlns:a16="http://schemas.microsoft.com/office/drawing/2014/main" id="{922002E7-E0EB-F65F-9714-AF41C0D3C6AF}"/>
              </a:ext>
            </a:extLst>
          </p:cNvPr>
          <p:cNvSpPr/>
          <p:nvPr/>
        </p:nvSpPr>
        <p:spPr>
          <a:xfrm>
            <a:off x="2698993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5" name="Freeform: Shape 1404">
            <a:extLst>
              <a:ext uri="{FF2B5EF4-FFF2-40B4-BE49-F238E27FC236}">
                <a16:creationId xmlns:a16="http://schemas.microsoft.com/office/drawing/2014/main" id="{9D9A8BD1-EB99-7082-7836-4C7E3CDD49C9}"/>
              </a:ext>
            </a:extLst>
          </p:cNvPr>
          <p:cNvSpPr/>
          <p:nvPr/>
        </p:nvSpPr>
        <p:spPr>
          <a:xfrm>
            <a:off x="2698993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6" name="Freeform: Shape 1405">
            <a:extLst>
              <a:ext uri="{FF2B5EF4-FFF2-40B4-BE49-F238E27FC236}">
                <a16:creationId xmlns:a16="http://schemas.microsoft.com/office/drawing/2014/main" id="{555621C4-E89B-07CA-308F-D6618044BF29}"/>
              </a:ext>
            </a:extLst>
          </p:cNvPr>
          <p:cNvSpPr/>
          <p:nvPr/>
        </p:nvSpPr>
        <p:spPr>
          <a:xfrm>
            <a:off x="2698993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4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7" name="Freeform: Shape 1406">
            <a:extLst>
              <a:ext uri="{FF2B5EF4-FFF2-40B4-BE49-F238E27FC236}">
                <a16:creationId xmlns:a16="http://schemas.microsoft.com/office/drawing/2014/main" id="{4442A23A-1984-5137-87CD-33F4AC0E1CFC}"/>
              </a:ext>
            </a:extLst>
          </p:cNvPr>
          <p:cNvSpPr/>
          <p:nvPr/>
        </p:nvSpPr>
        <p:spPr>
          <a:xfrm>
            <a:off x="27085721" y="5929989"/>
            <a:ext cx="28508" cy="47255"/>
          </a:xfrm>
          <a:custGeom>
            <a:avLst/>
            <a:gdLst>
              <a:gd name="connsiteX0" fmla="*/ 0 w 28508"/>
              <a:gd name="connsiteY0" fmla="*/ 0 h 47255"/>
              <a:gd name="connsiteX1" fmla="*/ 0 w 28508"/>
              <a:gd name="connsiteY1" fmla="*/ 47255 h 4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255">
                <a:moveTo>
                  <a:pt x="0" y="0"/>
                </a:moveTo>
                <a:lnTo>
                  <a:pt x="0" y="47255"/>
                </a:lnTo>
              </a:path>
            </a:pathLst>
          </a:custGeom>
          <a:noFill/>
          <a:ln w="32071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8" name="Freeform: Shape 1407">
            <a:extLst>
              <a:ext uri="{FF2B5EF4-FFF2-40B4-BE49-F238E27FC236}">
                <a16:creationId xmlns:a16="http://schemas.microsoft.com/office/drawing/2014/main" id="{77CAD4EE-8823-0DEF-1C3D-6688AF251CD4}"/>
              </a:ext>
            </a:extLst>
          </p:cNvPr>
          <p:cNvSpPr/>
          <p:nvPr/>
        </p:nvSpPr>
        <p:spPr>
          <a:xfrm>
            <a:off x="27085721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9" name="Freeform: Shape 1408">
            <a:extLst>
              <a:ext uri="{FF2B5EF4-FFF2-40B4-BE49-F238E27FC236}">
                <a16:creationId xmlns:a16="http://schemas.microsoft.com/office/drawing/2014/main" id="{C67FA90D-67A1-D322-2039-10234BA6A625}"/>
              </a:ext>
            </a:extLst>
          </p:cNvPr>
          <p:cNvSpPr/>
          <p:nvPr/>
        </p:nvSpPr>
        <p:spPr>
          <a:xfrm>
            <a:off x="27085721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0" name="Freeform: Shape 1409">
            <a:extLst>
              <a:ext uri="{FF2B5EF4-FFF2-40B4-BE49-F238E27FC236}">
                <a16:creationId xmlns:a16="http://schemas.microsoft.com/office/drawing/2014/main" id="{5B3B69C5-792E-8F98-295C-824D723556E5}"/>
              </a:ext>
            </a:extLst>
          </p:cNvPr>
          <p:cNvSpPr/>
          <p:nvPr/>
        </p:nvSpPr>
        <p:spPr>
          <a:xfrm>
            <a:off x="27085721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1" name="Freeform: Shape 1410">
            <a:extLst>
              <a:ext uri="{FF2B5EF4-FFF2-40B4-BE49-F238E27FC236}">
                <a16:creationId xmlns:a16="http://schemas.microsoft.com/office/drawing/2014/main" id="{55B1AF7E-23F8-ACF6-F071-7A1B0D6B6398}"/>
              </a:ext>
            </a:extLst>
          </p:cNvPr>
          <p:cNvSpPr/>
          <p:nvPr/>
        </p:nvSpPr>
        <p:spPr>
          <a:xfrm>
            <a:off x="27085721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2" name="Freeform: Shape 1411">
            <a:extLst>
              <a:ext uri="{FF2B5EF4-FFF2-40B4-BE49-F238E27FC236}">
                <a16:creationId xmlns:a16="http://schemas.microsoft.com/office/drawing/2014/main" id="{D89A37CC-1982-2989-FCF6-C66638A6A575}"/>
              </a:ext>
            </a:extLst>
          </p:cNvPr>
          <p:cNvSpPr/>
          <p:nvPr/>
        </p:nvSpPr>
        <p:spPr>
          <a:xfrm>
            <a:off x="27085721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3" name="Freeform: Shape 1412">
            <a:extLst>
              <a:ext uri="{FF2B5EF4-FFF2-40B4-BE49-F238E27FC236}">
                <a16:creationId xmlns:a16="http://schemas.microsoft.com/office/drawing/2014/main" id="{E7C7F38C-ED87-69B5-7D1F-EF52A1A50C63}"/>
              </a:ext>
            </a:extLst>
          </p:cNvPr>
          <p:cNvSpPr/>
          <p:nvPr/>
        </p:nvSpPr>
        <p:spPr>
          <a:xfrm>
            <a:off x="27085721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4" name="Freeform: Shape 1413">
            <a:extLst>
              <a:ext uri="{FF2B5EF4-FFF2-40B4-BE49-F238E27FC236}">
                <a16:creationId xmlns:a16="http://schemas.microsoft.com/office/drawing/2014/main" id="{D5A7E9E4-595A-3340-73A9-18F0D356BD13}"/>
              </a:ext>
            </a:extLst>
          </p:cNvPr>
          <p:cNvSpPr/>
          <p:nvPr/>
        </p:nvSpPr>
        <p:spPr>
          <a:xfrm>
            <a:off x="27085721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5" name="Freeform: Shape 1414">
            <a:extLst>
              <a:ext uri="{FF2B5EF4-FFF2-40B4-BE49-F238E27FC236}">
                <a16:creationId xmlns:a16="http://schemas.microsoft.com/office/drawing/2014/main" id="{DE2A2C04-E32D-4957-A7DC-852DE8B5B762}"/>
              </a:ext>
            </a:extLst>
          </p:cNvPr>
          <p:cNvSpPr/>
          <p:nvPr/>
        </p:nvSpPr>
        <p:spPr>
          <a:xfrm>
            <a:off x="27181595" y="5616286"/>
            <a:ext cx="28508" cy="14266"/>
          </a:xfrm>
          <a:custGeom>
            <a:avLst/>
            <a:gdLst>
              <a:gd name="connsiteX0" fmla="*/ 0 w 28508"/>
              <a:gd name="connsiteY0" fmla="*/ 0 h 14266"/>
              <a:gd name="connsiteX1" fmla="*/ 0 w 28508"/>
              <a:gd name="connsiteY1" fmla="*/ 14266 h 1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266">
                <a:moveTo>
                  <a:pt x="0" y="0"/>
                </a:moveTo>
                <a:lnTo>
                  <a:pt x="0" y="14266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6" name="Freeform: Shape 1415">
            <a:extLst>
              <a:ext uri="{FF2B5EF4-FFF2-40B4-BE49-F238E27FC236}">
                <a16:creationId xmlns:a16="http://schemas.microsoft.com/office/drawing/2014/main" id="{24690868-FF27-290F-B5B6-10433864DAE4}"/>
              </a:ext>
            </a:extLst>
          </p:cNvPr>
          <p:cNvSpPr/>
          <p:nvPr/>
        </p:nvSpPr>
        <p:spPr>
          <a:xfrm>
            <a:off x="2718159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7" name="Freeform: Shape 1416">
            <a:extLst>
              <a:ext uri="{FF2B5EF4-FFF2-40B4-BE49-F238E27FC236}">
                <a16:creationId xmlns:a16="http://schemas.microsoft.com/office/drawing/2014/main" id="{3BD187F9-8704-A0B0-C799-4AD2F9883681}"/>
              </a:ext>
            </a:extLst>
          </p:cNvPr>
          <p:cNvSpPr/>
          <p:nvPr/>
        </p:nvSpPr>
        <p:spPr>
          <a:xfrm>
            <a:off x="2718159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8" name="Freeform: Shape 1417">
            <a:extLst>
              <a:ext uri="{FF2B5EF4-FFF2-40B4-BE49-F238E27FC236}">
                <a16:creationId xmlns:a16="http://schemas.microsoft.com/office/drawing/2014/main" id="{29B7BB76-0184-7C6D-62D4-6A6EA8D0CA8F}"/>
              </a:ext>
            </a:extLst>
          </p:cNvPr>
          <p:cNvSpPr/>
          <p:nvPr/>
        </p:nvSpPr>
        <p:spPr>
          <a:xfrm>
            <a:off x="2718159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9" name="Freeform: Shape 1418">
            <a:extLst>
              <a:ext uri="{FF2B5EF4-FFF2-40B4-BE49-F238E27FC236}">
                <a16:creationId xmlns:a16="http://schemas.microsoft.com/office/drawing/2014/main" id="{72F4B223-110D-5B67-877C-7EF912D867AC}"/>
              </a:ext>
            </a:extLst>
          </p:cNvPr>
          <p:cNvSpPr/>
          <p:nvPr/>
        </p:nvSpPr>
        <p:spPr>
          <a:xfrm>
            <a:off x="2718159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0" name="Freeform: Shape 1419">
            <a:extLst>
              <a:ext uri="{FF2B5EF4-FFF2-40B4-BE49-F238E27FC236}">
                <a16:creationId xmlns:a16="http://schemas.microsoft.com/office/drawing/2014/main" id="{E9705E96-DB31-D0FA-B623-4E14E4C705FE}"/>
              </a:ext>
            </a:extLst>
          </p:cNvPr>
          <p:cNvSpPr/>
          <p:nvPr/>
        </p:nvSpPr>
        <p:spPr>
          <a:xfrm>
            <a:off x="2718159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1" name="Freeform: Shape 1420">
            <a:extLst>
              <a:ext uri="{FF2B5EF4-FFF2-40B4-BE49-F238E27FC236}">
                <a16:creationId xmlns:a16="http://schemas.microsoft.com/office/drawing/2014/main" id="{9010C4CC-AB15-2A79-7413-3DD5AECAB88B}"/>
              </a:ext>
            </a:extLst>
          </p:cNvPr>
          <p:cNvSpPr/>
          <p:nvPr/>
        </p:nvSpPr>
        <p:spPr>
          <a:xfrm>
            <a:off x="2718159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2" name="Freeform: Shape 1421">
            <a:extLst>
              <a:ext uri="{FF2B5EF4-FFF2-40B4-BE49-F238E27FC236}">
                <a16:creationId xmlns:a16="http://schemas.microsoft.com/office/drawing/2014/main" id="{B02409D2-201C-CF5D-AE4E-272777A008C3}"/>
              </a:ext>
            </a:extLst>
          </p:cNvPr>
          <p:cNvSpPr/>
          <p:nvPr/>
        </p:nvSpPr>
        <p:spPr>
          <a:xfrm>
            <a:off x="2718159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3" name="Freeform: Shape 1422">
            <a:extLst>
              <a:ext uri="{FF2B5EF4-FFF2-40B4-BE49-F238E27FC236}">
                <a16:creationId xmlns:a16="http://schemas.microsoft.com/office/drawing/2014/main" id="{36192B36-6096-D87E-9656-C6E3A954138D}"/>
              </a:ext>
            </a:extLst>
          </p:cNvPr>
          <p:cNvSpPr/>
          <p:nvPr/>
        </p:nvSpPr>
        <p:spPr>
          <a:xfrm>
            <a:off x="2718159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4" name="Freeform: Shape 1423">
            <a:extLst>
              <a:ext uri="{FF2B5EF4-FFF2-40B4-BE49-F238E27FC236}">
                <a16:creationId xmlns:a16="http://schemas.microsoft.com/office/drawing/2014/main" id="{E5D0A414-BB06-1711-0A84-6746538BA6EB}"/>
              </a:ext>
            </a:extLst>
          </p:cNvPr>
          <p:cNvSpPr/>
          <p:nvPr/>
        </p:nvSpPr>
        <p:spPr>
          <a:xfrm>
            <a:off x="2718159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5" name="Freeform: Shape 1424">
            <a:extLst>
              <a:ext uri="{FF2B5EF4-FFF2-40B4-BE49-F238E27FC236}">
                <a16:creationId xmlns:a16="http://schemas.microsoft.com/office/drawing/2014/main" id="{25704CC9-8518-8A0B-D87A-E7FF2A2FCD16}"/>
              </a:ext>
            </a:extLst>
          </p:cNvPr>
          <p:cNvSpPr/>
          <p:nvPr/>
        </p:nvSpPr>
        <p:spPr>
          <a:xfrm>
            <a:off x="2718159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6" name="Freeform: Shape 1425">
            <a:extLst>
              <a:ext uri="{FF2B5EF4-FFF2-40B4-BE49-F238E27FC236}">
                <a16:creationId xmlns:a16="http://schemas.microsoft.com/office/drawing/2014/main" id="{1FB09CBB-6F72-3E5B-5FF4-2EF6F9670076}"/>
              </a:ext>
            </a:extLst>
          </p:cNvPr>
          <p:cNvSpPr/>
          <p:nvPr/>
        </p:nvSpPr>
        <p:spPr>
          <a:xfrm>
            <a:off x="2718159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7" name="Freeform: Shape 1426">
            <a:extLst>
              <a:ext uri="{FF2B5EF4-FFF2-40B4-BE49-F238E27FC236}">
                <a16:creationId xmlns:a16="http://schemas.microsoft.com/office/drawing/2014/main" id="{654B76A3-7C7C-7CD4-86FB-6CBDC15CD65F}"/>
              </a:ext>
            </a:extLst>
          </p:cNvPr>
          <p:cNvSpPr/>
          <p:nvPr/>
        </p:nvSpPr>
        <p:spPr>
          <a:xfrm>
            <a:off x="2718159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8" name="Freeform: Shape 1427">
            <a:extLst>
              <a:ext uri="{FF2B5EF4-FFF2-40B4-BE49-F238E27FC236}">
                <a16:creationId xmlns:a16="http://schemas.microsoft.com/office/drawing/2014/main" id="{A538E59E-2B61-C348-D518-0E5AFFC1D9AB}"/>
              </a:ext>
            </a:extLst>
          </p:cNvPr>
          <p:cNvSpPr/>
          <p:nvPr/>
        </p:nvSpPr>
        <p:spPr>
          <a:xfrm>
            <a:off x="2718159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9" name="Freeform: Shape 1428">
            <a:extLst>
              <a:ext uri="{FF2B5EF4-FFF2-40B4-BE49-F238E27FC236}">
                <a16:creationId xmlns:a16="http://schemas.microsoft.com/office/drawing/2014/main" id="{9F5A9B24-232B-000F-B2F8-FA85B47C3CAB}"/>
              </a:ext>
            </a:extLst>
          </p:cNvPr>
          <p:cNvSpPr/>
          <p:nvPr/>
        </p:nvSpPr>
        <p:spPr>
          <a:xfrm>
            <a:off x="2718159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0" name="Freeform: Shape 1429">
            <a:extLst>
              <a:ext uri="{FF2B5EF4-FFF2-40B4-BE49-F238E27FC236}">
                <a16:creationId xmlns:a16="http://schemas.microsoft.com/office/drawing/2014/main" id="{59597B90-07E4-2040-83B9-94FF23AB930F}"/>
              </a:ext>
            </a:extLst>
          </p:cNvPr>
          <p:cNvSpPr/>
          <p:nvPr/>
        </p:nvSpPr>
        <p:spPr>
          <a:xfrm>
            <a:off x="27277355" y="5591622"/>
            <a:ext cx="28508" cy="38930"/>
          </a:xfrm>
          <a:custGeom>
            <a:avLst/>
            <a:gdLst>
              <a:gd name="connsiteX0" fmla="*/ 0 w 28508"/>
              <a:gd name="connsiteY0" fmla="*/ 0 h 38930"/>
              <a:gd name="connsiteX1" fmla="*/ 0 w 28508"/>
              <a:gd name="connsiteY1" fmla="*/ 38930 h 3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930">
                <a:moveTo>
                  <a:pt x="0" y="0"/>
                </a:moveTo>
                <a:lnTo>
                  <a:pt x="0" y="38930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1" name="Freeform: Shape 1430">
            <a:extLst>
              <a:ext uri="{FF2B5EF4-FFF2-40B4-BE49-F238E27FC236}">
                <a16:creationId xmlns:a16="http://schemas.microsoft.com/office/drawing/2014/main" id="{509BEBA6-CFD1-BE8B-4BAD-DF3BDC0F1E8F}"/>
              </a:ext>
            </a:extLst>
          </p:cNvPr>
          <p:cNvSpPr/>
          <p:nvPr/>
        </p:nvSpPr>
        <p:spPr>
          <a:xfrm>
            <a:off x="2727735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2" name="Freeform: Shape 1431">
            <a:extLst>
              <a:ext uri="{FF2B5EF4-FFF2-40B4-BE49-F238E27FC236}">
                <a16:creationId xmlns:a16="http://schemas.microsoft.com/office/drawing/2014/main" id="{646DF62A-31C8-99F0-6743-EE5027E24562}"/>
              </a:ext>
            </a:extLst>
          </p:cNvPr>
          <p:cNvSpPr/>
          <p:nvPr/>
        </p:nvSpPr>
        <p:spPr>
          <a:xfrm>
            <a:off x="2727735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3" name="Freeform: Shape 1432">
            <a:extLst>
              <a:ext uri="{FF2B5EF4-FFF2-40B4-BE49-F238E27FC236}">
                <a16:creationId xmlns:a16="http://schemas.microsoft.com/office/drawing/2014/main" id="{B9D5D7DE-5758-C63B-9675-182AA3FDFFC4}"/>
              </a:ext>
            </a:extLst>
          </p:cNvPr>
          <p:cNvSpPr/>
          <p:nvPr/>
        </p:nvSpPr>
        <p:spPr>
          <a:xfrm>
            <a:off x="2727735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4" name="Freeform: Shape 1433">
            <a:extLst>
              <a:ext uri="{FF2B5EF4-FFF2-40B4-BE49-F238E27FC236}">
                <a16:creationId xmlns:a16="http://schemas.microsoft.com/office/drawing/2014/main" id="{8F466849-E534-CE26-6C58-707960D52DB0}"/>
              </a:ext>
            </a:extLst>
          </p:cNvPr>
          <p:cNvSpPr/>
          <p:nvPr/>
        </p:nvSpPr>
        <p:spPr>
          <a:xfrm>
            <a:off x="2727735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5" name="Freeform: Shape 1434">
            <a:extLst>
              <a:ext uri="{FF2B5EF4-FFF2-40B4-BE49-F238E27FC236}">
                <a16:creationId xmlns:a16="http://schemas.microsoft.com/office/drawing/2014/main" id="{67EA6E9A-1F8C-C873-97B4-6CCB8148AE32}"/>
              </a:ext>
            </a:extLst>
          </p:cNvPr>
          <p:cNvSpPr/>
          <p:nvPr/>
        </p:nvSpPr>
        <p:spPr>
          <a:xfrm>
            <a:off x="2727735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6" name="Freeform: Shape 1435">
            <a:extLst>
              <a:ext uri="{FF2B5EF4-FFF2-40B4-BE49-F238E27FC236}">
                <a16:creationId xmlns:a16="http://schemas.microsoft.com/office/drawing/2014/main" id="{239227C3-F768-11B4-FE73-2B4AB26EB37D}"/>
              </a:ext>
            </a:extLst>
          </p:cNvPr>
          <p:cNvSpPr/>
          <p:nvPr/>
        </p:nvSpPr>
        <p:spPr>
          <a:xfrm>
            <a:off x="2727735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7" name="Freeform: Shape 1436">
            <a:extLst>
              <a:ext uri="{FF2B5EF4-FFF2-40B4-BE49-F238E27FC236}">
                <a16:creationId xmlns:a16="http://schemas.microsoft.com/office/drawing/2014/main" id="{984B2419-40DB-DA89-D815-ED4A1E8C77B0}"/>
              </a:ext>
            </a:extLst>
          </p:cNvPr>
          <p:cNvSpPr/>
          <p:nvPr/>
        </p:nvSpPr>
        <p:spPr>
          <a:xfrm>
            <a:off x="2727735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8" name="Freeform: Shape 1437">
            <a:extLst>
              <a:ext uri="{FF2B5EF4-FFF2-40B4-BE49-F238E27FC236}">
                <a16:creationId xmlns:a16="http://schemas.microsoft.com/office/drawing/2014/main" id="{57A5E363-F9D1-B2CA-9908-CBBC6BC19C7A}"/>
              </a:ext>
            </a:extLst>
          </p:cNvPr>
          <p:cNvSpPr/>
          <p:nvPr/>
        </p:nvSpPr>
        <p:spPr>
          <a:xfrm>
            <a:off x="2727735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9" name="Freeform: Shape 1438">
            <a:extLst>
              <a:ext uri="{FF2B5EF4-FFF2-40B4-BE49-F238E27FC236}">
                <a16:creationId xmlns:a16="http://schemas.microsoft.com/office/drawing/2014/main" id="{9A98A4EF-0CC0-6ED2-9134-619360EDE34D}"/>
              </a:ext>
            </a:extLst>
          </p:cNvPr>
          <p:cNvSpPr/>
          <p:nvPr/>
        </p:nvSpPr>
        <p:spPr>
          <a:xfrm>
            <a:off x="2727735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0" name="Freeform: Shape 1439">
            <a:extLst>
              <a:ext uri="{FF2B5EF4-FFF2-40B4-BE49-F238E27FC236}">
                <a16:creationId xmlns:a16="http://schemas.microsoft.com/office/drawing/2014/main" id="{92849287-0CAB-9BF8-21D3-61513E5EA8FF}"/>
              </a:ext>
            </a:extLst>
          </p:cNvPr>
          <p:cNvSpPr/>
          <p:nvPr/>
        </p:nvSpPr>
        <p:spPr>
          <a:xfrm>
            <a:off x="2727735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1" name="Freeform: Shape 1440">
            <a:extLst>
              <a:ext uri="{FF2B5EF4-FFF2-40B4-BE49-F238E27FC236}">
                <a16:creationId xmlns:a16="http://schemas.microsoft.com/office/drawing/2014/main" id="{810806B4-A3E1-A9EF-D832-222C236C9589}"/>
              </a:ext>
            </a:extLst>
          </p:cNvPr>
          <p:cNvSpPr/>
          <p:nvPr/>
        </p:nvSpPr>
        <p:spPr>
          <a:xfrm>
            <a:off x="2727735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2" name="Freeform: Shape 1441">
            <a:extLst>
              <a:ext uri="{FF2B5EF4-FFF2-40B4-BE49-F238E27FC236}">
                <a16:creationId xmlns:a16="http://schemas.microsoft.com/office/drawing/2014/main" id="{2C5AA3B1-27AE-9FF9-3903-3E099B0DF6BB}"/>
              </a:ext>
            </a:extLst>
          </p:cNvPr>
          <p:cNvSpPr/>
          <p:nvPr/>
        </p:nvSpPr>
        <p:spPr>
          <a:xfrm>
            <a:off x="2727735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3" name="Freeform: Shape 1442">
            <a:extLst>
              <a:ext uri="{FF2B5EF4-FFF2-40B4-BE49-F238E27FC236}">
                <a16:creationId xmlns:a16="http://schemas.microsoft.com/office/drawing/2014/main" id="{8CA602B4-6AC8-E2EB-08BB-51C17341DFA7}"/>
              </a:ext>
            </a:extLst>
          </p:cNvPr>
          <p:cNvSpPr/>
          <p:nvPr/>
        </p:nvSpPr>
        <p:spPr>
          <a:xfrm>
            <a:off x="2727735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4" name="Freeform: Shape 1443">
            <a:extLst>
              <a:ext uri="{FF2B5EF4-FFF2-40B4-BE49-F238E27FC236}">
                <a16:creationId xmlns:a16="http://schemas.microsoft.com/office/drawing/2014/main" id="{D8554B9C-827D-4B37-AFDC-1844723163AD}"/>
              </a:ext>
            </a:extLst>
          </p:cNvPr>
          <p:cNvSpPr/>
          <p:nvPr/>
        </p:nvSpPr>
        <p:spPr>
          <a:xfrm>
            <a:off x="2727735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5" name="Freeform: Shape 1444">
            <a:extLst>
              <a:ext uri="{FF2B5EF4-FFF2-40B4-BE49-F238E27FC236}">
                <a16:creationId xmlns:a16="http://schemas.microsoft.com/office/drawing/2014/main" id="{E59D7511-9145-BF74-03C5-C84BCD600153}"/>
              </a:ext>
            </a:extLst>
          </p:cNvPr>
          <p:cNvSpPr/>
          <p:nvPr/>
        </p:nvSpPr>
        <p:spPr>
          <a:xfrm>
            <a:off x="27977918" y="5454437"/>
            <a:ext cx="28508" cy="20053"/>
          </a:xfrm>
          <a:custGeom>
            <a:avLst/>
            <a:gdLst>
              <a:gd name="connsiteX0" fmla="*/ 0 w 28508"/>
              <a:gd name="connsiteY0" fmla="*/ 0 h 20053"/>
              <a:gd name="connsiteX1" fmla="*/ 0 w 28508"/>
              <a:gd name="connsiteY1" fmla="*/ 20054 h 2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053">
                <a:moveTo>
                  <a:pt x="0" y="0"/>
                </a:moveTo>
                <a:lnTo>
                  <a:pt x="0" y="20054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6" name="Freeform: Shape 1445">
            <a:extLst>
              <a:ext uri="{FF2B5EF4-FFF2-40B4-BE49-F238E27FC236}">
                <a16:creationId xmlns:a16="http://schemas.microsoft.com/office/drawing/2014/main" id="{F43197A3-8C40-2B46-F95A-D71F7D2FB8F9}"/>
              </a:ext>
            </a:extLst>
          </p:cNvPr>
          <p:cNvSpPr/>
          <p:nvPr/>
        </p:nvSpPr>
        <p:spPr>
          <a:xfrm>
            <a:off x="27768354" y="5474491"/>
            <a:ext cx="28508" cy="7364"/>
          </a:xfrm>
          <a:custGeom>
            <a:avLst/>
            <a:gdLst>
              <a:gd name="connsiteX0" fmla="*/ 0 w 28508"/>
              <a:gd name="connsiteY0" fmla="*/ 0 h 7364"/>
              <a:gd name="connsiteX1" fmla="*/ 0 w 28508"/>
              <a:gd name="connsiteY1" fmla="*/ 7365 h 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364">
                <a:moveTo>
                  <a:pt x="0" y="0"/>
                </a:moveTo>
                <a:lnTo>
                  <a:pt x="0" y="7365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7" name="Freeform: Shape 1446">
            <a:extLst>
              <a:ext uri="{FF2B5EF4-FFF2-40B4-BE49-F238E27FC236}">
                <a16:creationId xmlns:a16="http://schemas.microsoft.com/office/drawing/2014/main" id="{581DBB4F-384C-A844-36CC-DCCC7C2A0A93}"/>
              </a:ext>
            </a:extLst>
          </p:cNvPr>
          <p:cNvSpPr/>
          <p:nvPr/>
        </p:nvSpPr>
        <p:spPr>
          <a:xfrm>
            <a:off x="27768354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8" name="Freeform: Shape 1447">
            <a:extLst>
              <a:ext uri="{FF2B5EF4-FFF2-40B4-BE49-F238E27FC236}">
                <a16:creationId xmlns:a16="http://schemas.microsoft.com/office/drawing/2014/main" id="{A22796F3-49E3-9898-2AA5-320231EF3A59}"/>
              </a:ext>
            </a:extLst>
          </p:cNvPr>
          <p:cNvSpPr/>
          <p:nvPr/>
        </p:nvSpPr>
        <p:spPr>
          <a:xfrm>
            <a:off x="27768354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9" name="Freeform: Shape 1448">
            <a:extLst>
              <a:ext uri="{FF2B5EF4-FFF2-40B4-BE49-F238E27FC236}">
                <a16:creationId xmlns:a16="http://schemas.microsoft.com/office/drawing/2014/main" id="{A5647313-60F6-E773-BAE8-7E6CB7C5DDA0}"/>
              </a:ext>
            </a:extLst>
          </p:cNvPr>
          <p:cNvSpPr/>
          <p:nvPr/>
        </p:nvSpPr>
        <p:spPr>
          <a:xfrm>
            <a:off x="27768354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0" name="Freeform: Shape 1449">
            <a:extLst>
              <a:ext uri="{FF2B5EF4-FFF2-40B4-BE49-F238E27FC236}">
                <a16:creationId xmlns:a16="http://schemas.microsoft.com/office/drawing/2014/main" id="{5F3484A3-F51C-55E4-05D8-6CE50F072541}"/>
              </a:ext>
            </a:extLst>
          </p:cNvPr>
          <p:cNvSpPr/>
          <p:nvPr/>
        </p:nvSpPr>
        <p:spPr>
          <a:xfrm>
            <a:off x="27768354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1" name="Freeform: Shape 1450">
            <a:extLst>
              <a:ext uri="{FF2B5EF4-FFF2-40B4-BE49-F238E27FC236}">
                <a16:creationId xmlns:a16="http://schemas.microsoft.com/office/drawing/2014/main" id="{495A88E0-CD78-6B2F-EDD5-DAE292FBAB4A}"/>
              </a:ext>
            </a:extLst>
          </p:cNvPr>
          <p:cNvSpPr/>
          <p:nvPr/>
        </p:nvSpPr>
        <p:spPr>
          <a:xfrm>
            <a:off x="27768354" y="5680005"/>
            <a:ext cx="28508" cy="10397"/>
          </a:xfrm>
          <a:custGeom>
            <a:avLst/>
            <a:gdLst>
              <a:gd name="connsiteX0" fmla="*/ 0 w 28508"/>
              <a:gd name="connsiteY0" fmla="*/ 0 h 10397"/>
              <a:gd name="connsiteX1" fmla="*/ 0 w 28508"/>
              <a:gd name="connsiteY1" fmla="*/ 10398 h 1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397">
                <a:moveTo>
                  <a:pt x="0" y="0"/>
                </a:moveTo>
                <a:lnTo>
                  <a:pt x="0" y="10398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2" name="Freeform: Shape 1451">
            <a:extLst>
              <a:ext uri="{FF2B5EF4-FFF2-40B4-BE49-F238E27FC236}">
                <a16:creationId xmlns:a16="http://schemas.microsoft.com/office/drawing/2014/main" id="{F88E75F3-476D-9E11-55C7-A87087A68C37}"/>
              </a:ext>
            </a:extLst>
          </p:cNvPr>
          <p:cNvSpPr/>
          <p:nvPr/>
        </p:nvSpPr>
        <p:spPr>
          <a:xfrm>
            <a:off x="27576692" y="5690402"/>
            <a:ext cx="28508" cy="39147"/>
          </a:xfrm>
          <a:custGeom>
            <a:avLst/>
            <a:gdLst>
              <a:gd name="connsiteX0" fmla="*/ 0 w 28508"/>
              <a:gd name="connsiteY0" fmla="*/ 0 h 39147"/>
              <a:gd name="connsiteX1" fmla="*/ 0 w 28508"/>
              <a:gd name="connsiteY1" fmla="*/ 39147 h 3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147">
                <a:moveTo>
                  <a:pt x="0" y="0"/>
                </a:moveTo>
                <a:lnTo>
                  <a:pt x="0" y="39147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3" name="Freeform: Shape 1452">
            <a:extLst>
              <a:ext uri="{FF2B5EF4-FFF2-40B4-BE49-F238E27FC236}">
                <a16:creationId xmlns:a16="http://schemas.microsoft.com/office/drawing/2014/main" id="{2A289919-1204-173A-FB82-7790594A3BC7}"/>
              </a:ext>
            </a:extLst>
          </p:cNvPr>
          <p:cNvSpPr/>
          <p:nvPr/>
        </p:nvSpPr>
        <p:spPr>
          <a:xfrm>
            <a:off x="27576692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4" name="Freeform: Shape 1453">
            <a:extLst>
              <a:ext uri="{FF2B5EF4-FFF2-40B4-BE49-F238E27FC236}">
                <a16:creationId xmlns:a16="http://schemas.microsoft.com/office/drawing/2014/main" id="{3F8DA42B-B13C-AF04-32DC-ED4EF22FA3F4}"/>
              </a:ext>
            </a:extLst>
          </p:cNvPr>
          <p:cNvSpPr/>
          <p:nvPr/>
        </p:nvSpPr>
        <p:spPr>
          <a:xfrm>
            <a:off x="27576692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5" name="Freeform: Shape 1454">
            <a:extLst>
              <a:ext uri="{FF2B5EF4-FFF2-40B4-BE49-F238E27FC236}">
                <a16:creationId xmlns:a16="http://schemas.microsoft.com/office/drawing/2014/main" id="{C89B0EC7-3B50-5ED8-1373-312A66611D82}"/>
              </a:ext>
            </a:extLst>
          </p:cNvPr>
          <p:cNvSpPr/>
          <p:nvPr/>
        </p:nvSpPr>
        <p:spPr>
          <a:xfrm>
            <a:off x="27576692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6" name="Freeform: Shape 1455">
            <a:extLst>
              <a:ext uri="{FF2B5EF4-FFF2-40B4-BE49-F238E27FC236}">
                <a16:creationId xmlns:a16="http://schemas.microsoft.com/office/drawing/2014/main" id="{5476BBE9-B9A6-7771-7E8A-95182FA0C63B}"/>
              </a:ext>
            </a:extLst>
          </p:cNvPr>
          <p:cNvSpPr/>
          <p:nvPr/>
        </p:nvSpPr>
        <p:spPr>
          <a:xfrm>
            <a:off x="27576692" y="5878247"/>
            <a:ext cx="28508" cy="22498"/>
          </a:xfrm>
          <a:custGeom>
            <a:avLst/>
            <a:gdLst>
              <a:gd name="connsiteX0" fmla="*/ 0 w 28508"/>
              <a:gd name="connsiteY0" fmla="*/ 0 h 22498"/>
              <a:gd name="connsiteX1" fmla="*/ 0 w 28508"/>
              <a:gd name="connsiteY1" fmla="*/ 22498 h 2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2498">
                <a:moveTo>
                  <a:pt x="0" y="0"/>
                </a:moveTo>
                <a:lnTo>
                  <a:pt x="0" y="22498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7" name="Freeform: Shape 1456">
            <a:extLst>
              <a:ext uri="{FF2B5EF4-FFF2-40B4-BE49-F238E27FC236}">
                <a16:creationId xmlns:a16="http://schemas.microsoft.com/office/drawing/2014/main" id="{831D8923-1473-2D94-EFBD-C40AE9F2546D}"/>
              </a:ext>
            </a:extLst>
          </p:cNvPr>
          <p:cNvSpPr/>
          <p:nvPr/>
        </p:nvSpPr>
        <p:spPr>
          <a:xfrm>
            <a:off x="27492849" y="5900745"/>
            <a:ext cx="28508" cy="27077"/>
          </a:xfrm>
          <a:custGeom>
            <a:avLst/>
            <a:gdLst>
              <a:gd name="connsiteX0" fmla="*/ 0 w 28508"/>
              <a:gd name="connsiteY0" fmla="*/ 0 h 27077"/>
              <a:gd name="connsiteX1" fmla="*/ 0 w 28508"/>
              <a:gd name="connsiteY1" fmla="*/ 27078 h 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077">
                <a:moveTo>
                  <a:pt x="0" y="0"/>
                </a:moveTo>
                <a:lnTo>
                  <a:pt x="0" y="27078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8" name="Freeform: Shape 1457">
            <a:extLst>
              <a:ext uri="{FF2B5EF4-FFF2-40B4-BE49-F238E27FC236}">
                <a16:creationId xmlns:a16="http://schemas.microsoft.com/office/drawing/2014/main" id="{A25CC1A7-C3BF-0142-16BB-B8CA68293900}"/>
              </a:ext>
            </a:extLst>
          </p:cNvPr>
          <p:cNvSpPr/>
          <p:nvPr/>
        </p:nvSpPr>
        <p:spPr>
          <a:xfrm>
            <a:off x="2749284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9" name="Freeform: Shape 1458">
            <a:extLst>
              <a:ext uri="{FF2B5EF4-FFF2-40B4-BE49-F238E27FC236}">
                <a16:creationId xmlns:a16="http://schemas.microsoft.com/office/drawing/2014/main" id="{65E8A12D-F03A-0A37-385F-5BA17C6EB4DB}"/>
              </a:ext>
            </a:extLst>
          </p:cNvPr>
          <p:cNvSpPr/>
          <p:nvPr/>
        </p:nvSpPr>
        <p:spPr>
          <a:xfrm>
            <a:off x="2749284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0" name="Freeform: Shape 1459">
            <a:extLst>
              <a:ext uri="{FF2B5EF4-FFF2-40B4-BE49-F238E27FC236}">
                <a16:creationId xmlns:a16="http://schemas.microsoft.com/office/drawing/2014/main" id="{986026EB-8750-8153-9234-820D0855EB7C}"/>
              </a:ext>
            </a:extLst>
          </p:cNvPr>
          <p:cNvSpPr/>
          <p:nvPr/>
        </p:nvSpPr>
        <p:spPr>
          <a:xfrm>
            <a:off x="27492849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1" name="Freeform: Shape 1460">
            <a:extLst>
              <a:ext uri="{FF2B5EF4-FFF2-40B4-BE49-F238E27FC236}">
                <a16:creationId xmlns:a16="http://schemas.microsoft.com/office/drawing/2014/main" id="{DBE96D25-D108-32AD-7621-CB46D036BC25}"/>
              </a:ext>
            </a:extLst>
          </p:cNvPr>
          <p:cNvSpPr/>
          <p:nvPr/>
        </p:nvSpPr>
        <p:spPr>
          <a:xfrm>
            <a:off x="2749284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2" name="Freeform: Shape 1461">
            <a:extLst>
              <a:ext uri="{FF2B5EF4-FFF2-40B4-BE49-F238E27FC236}">
                <a16:creationId xmlns:a16="http://schemas.microsoft.com/office/drawing/2014/main" id="{122C50B7-2683-1788-151E-0988EA7FD972}"/>
              </a:ext>
            </a:extLst>
          </p:cNvPr>
          <p:cNvSpPr/>
          <p:nvPr/>
        </p:nvSpPr>
        <p:spPr>
          <a:xfrm>
            <a:off x="2749284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3" name="Freeform: Shape 1462">
            <a:extLst>
              <a:ext uri="{FF2B5EF4-FFF2-40B4-BE49-F238E27FC236}">
                <a16:creationId xmlns:a16="http://schemas.microsoft.com/office/drawing/2014/main" id="{FCFBFF51-25C0-1DC4-018B-ED1D9427D2DD}"/>
              </a:ext>
            </a:extLst>
          </p:cNvPr>
          <p:cNvSpPr/>
          <p:nvPr/>
        </p:nvSpPr>
        <p:spPr>
          <a:xfrm>
            <a:off x="27492849" y="6175485"/>
            <a:ext cx="28508" cy="11512"/>
          </a:xfrm>
          <a:custGeom>
            <a:avLst/>
            <a:gdLst>
              <a:gd name="connsiteX0" fmla="*/ 0 w 28508"/>
              <a:gd name="connsiteY0" fmla="*/ 0 h 11512"/>
              <a:gd name="connsiteX1" fmla="*/ 0 w 28508"/>
              <a:gd name="connsiteY1" fmla="*/ 11512 h 1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512">
                <a:moveTo>
                  <a:pt x="0" y="0"/>
                </a:moveTo>
                <a:lnTo>
                  <a:pt x="0" y="11512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4" name="Freeform: Shape 1463">
            <a:extLst>
              <a:ext uri="{FF2B5EF4-FFF2-40B4-BE49-F238E27FC236}">
                <a16:creationId xmlns:a16="http://schemas.microsoft.com/office/drawing/2014/main" id="{E142C17B-03F4-6712-4922-EA23BDBD71BF}"/>
              </a:ext>
            </a:extLst>
          </p:cNvPr>
          <p:cNvSpPr/>
          <p:nvPr/>
        </p:nvSpPr>
        <p:spPr>
          <a:xfrm>
            <a:off x="27421008" y="6186998"/>
            <a:ext cx="28508" cy="7952"/>
          </a:xfrm>
          <a:custGeom>
            <a:avLst/>
            <a:gdLst>
              <a:gd name="connsiteX0" fmla="*/ 0 w 28508"/>
              <a:gd name="connsiteY0" fmla="*/ 0 h 7952"/>
              <a:gd name="connsiteX1" fmla="*/ 0 w 28508"/>
              <a:gd name="connsiteY1" fmla="*/ 7953 h 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952">
                <a:moveTo>
                  <a:pt x="0" y="0"/>
                </a:moveTo>
                <a:lnTo>
                  <a:pt x="0" y="7953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5" name="Freeform: Shape 1464">
            <a:extLst>
              <a:ext uri="{FF2B5EF4-FFF2-40B4-BE49-F238E27FC236}">
                <a16:creationId xmlns:a16="http://schemas.microsoft.com/office/drawing/2014/main" id="{7F2F515B-C308-CD7C-00F3-DBEE0E11767F}"/>
              </a:ext>
            </a:extLst>
          </p:cNvPr>
          <p:cNvSpPr/>
          <p:nvPr/>
        </p:nvSpPr>
        <p:spPr>
          <a:xfrm>
            <a:off x="27373143" y="6194951"/>
            <a:ext cx="28508" cy="30110"/>
          </a:xfrm>
          <a:custGeom>
            <a:avLst/>
            <a:gdLst>
              <a:gd name="connsiteX0" fmla="*/ 0 w 28508"/>
              <a:gd name="connsiteY0" fmla="*/ 0 h 30110"/>
              <a:gd name="connsiteX1" fmla="*/ 0 w 28508"/>
              <a:gd name="connsiteY1" fmla="*/ 30111 h 3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110">
                <a:moveTo>
                  <a:pt x="0" y="0"/>
                </a:moveTo>
                <a:lnTo>
                  <a:pt x="0" y="30111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6" name="Freeform: Shape 1465">
            <a:extLst>
              <a:ext uri="{FF2B5EF4-FFF2-40B4-BE49-F238E27FC236}">
                <a16:creationId xmlns:a16="http://schemas.microsoft.com/office/drawing/2014/main" id="{021B21D9-4C80-A2A7-031E-9E34485E4DE1}"/>
              </a:ext>
            </a:extLst>
          </p:cNvPr>
          <p:cNvSpPr/>
          <p:nvPr/>
        </p:nvSpPr>
        <p:spPr>
          <a:xfrm>
            <a:off x="2737314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7" name="Freeform: Shape 1466">
            <a:extLst>
              <a:ext uri="{FF2B5EF4-FFF2-40B4-BE49-F238E27FC236}">
                <a16:creationId xmlns:a16="http://schemas.microsoft.com/office/drawing/2014/main" id="{EC2F8FCF-54A2-63A6-38C3-5C0FA27BF44A}"/>
              </a:ext>
            </a:extLst>
          </p:cNvPr>
          <p:cNvSpPr/>
          <p:nvPr/>
        </p:nvSpPr>
        <p:spPr>
          <a:xfrm>
            <a:off x="2737314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8" name="Freeform: Shape 1467">
            <a:extLst>
              <a:ext uri="{FF2B5EF4-FFF2-40B4-BE49-F238E27FC236}">
                <a16:creationId xmlns:a16="http://schemas.microsoft.com/office/drawing/2014/main" id="{B0E1AA52-8A4F-3015-717B-DE2FCB1A9B0B}"/>
              </a:ext>
            </a:extLst>
          </p:cNvPr>
          <p:cNvSpPr/>
          <p:nvPr/>
        </p:nvSpPr>
        <p:spPr>
          <a:xfrm>
            <a:off x="27468902" y="6194951"/>
            <a:ext cx="28508" cy="30110"/>
          </a:xfrm>
          <a:custGeom>
            <a:avLst/>
            <a:gdLst>
              <a:gd name="connsiteX0" fmla="*/ 0 w 28508"/>
              <a:gd name="connsiteY0" fmla="*/ 0 h 30110"/>
              <a:gd name="connsiteX1" fmla="*/ 0 w 28508"/>
              <a:gd name="connsiteY1" fmla="*/ 30111 h 3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110">
                <a:moveTo>
                  <a:pt x="0" y="0"/>
                </a:moveTo>
                <a:lnTo>
                  <a:pt x="0" y="30111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9" name="Freeform: Shape 1468">
            <a:extLst>
              <a:ext uri="{FF2B5EF4-FFF2-40B4-BE49-F238E27FC236}">
                <a16:creationId xmlns:a16="http://schemas.microsoft.com/office/drawing/2014/main" id="{355A81E3-438F-EFA2-8B1C-C7301C8EA3C2}"/>
              </a:ext>
            </a:extLst>
          </p:cNvPr>
          <p:cNvSpPr/>
          <p:nvPr/>
        </p:nvSpPr>
        <p:spPr>
          <a:xfrm>
            <a:off x="27468902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0" name="Freeform: Shape 1469">
            <a:extLst>
              <a:ext uri="{FF2B5EF4-FFF2-40B4-BE49-F238E27FC236}">
                <a16:creationId xmlns:a16="http://schemas.microsoft.com/office/drawing/2014/main" id="{50240B9D-731A-2793-D890-5CAE8AB361AF}"/>
              </a:ext>
            </a:extLst>
          </p:cNvPr>
          <p:cNvSpPr/>
          <p:nvPr/>
        </p:nvSpPr>
        <p:spPr>
          <a:xfrm>
            <a:off x="27468902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1" name="Freeform: Shape 1470">
            <a:extLst>
              <a:ext uri="{FF2B5EF4-FFF2-40B4-BE49-F238E27FC236}">
                <a16:creationId xmlns:a16="http://schemas.microsoft.com/office/drawing/2014/main" id="{29190E31-4664-7B9E-CE84-7958B77E53E6}"/>
              </a:ext>
            </a:extLst>
          </p:cNvPr>
          <p:cNvSpPr/>
          <p:nvPr/>
        </p:nvSpPr>
        <p:spPr>
          <a:xfrm>
            <a:off x="27564776" y="6186998"/>
            <a:ext cx="28508" cy="38063"/>
          </a:xfrm>
          <a:custGeom>
            <a:avLst/>
            <a:gdLst>
              <a:gd name="connsiteX0" fmla="*/ 0 w 28508"/>
              <a:gd name="connsiteY0" fmla="*/ 0 h 38063"/>
              <a:gd name="connsiteX1" fmla="*/ 0 w 28508"/>
              <a:gd name="connsiteY1" fmla="*/ 38064 h 3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063">
                <a:moveTo>
                  <a:pt x="0" y="0"/>
                </a:moveTo>
                <a:lnTo>
                  <a:pt x="0" y="38064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2" name="Freeform: Shape 1471">
            <a:extLst>
              <a:ext uri="{FF2B5EF4-FFF2-40B4-BE49-F238E27FC236}">
                <a16:creationId xmlns:a16="http://schemas.microsoft.com/office/drawing/2014/main" id="{9637AAF1-25FB-246B-1252-F9E09FED6A41}"/>
              </a:ext>
            </a:extLst>
          </p:cNvPr>
          <p:cNvSpPr/>
          <p:nvPr/>
        </p:nvSpPr>
        <p:spPr>
          <a:xfrm>
            <a:off x="2756477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3" name="Freeform: Shape 1472">
            <a:extLst>
              <a:ext uri="{FF2B5EF4-FFF2-40B4-BE49-F238E27FC236}">
                <a16:creationId xmlns:a16="http://schemas.microsoft.com/office/drawing/2014/main" id="{BA9A2D8F-6E23-B715-44DE-6588E2086291}"/>
              </a:ext>
            </a:extLst>
          </p:cNvPr>
          <p:cNvSpPr/>
          <p:nvPr/>
        </p:nvSpPr>
        <p:spPr>
          <a:xfrm>
            <a:off x="2756477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4" name="Freeform: Shape 1473">
            <a:extLst>
              <a:ext uri="{FF2B5EF4-FFF2-40B4-BE49-F238E27FC236}">
                <a16:creationId xmlns:a16="http://schemas.microsoft.com/office/drawing/2014/main" id="{3E0A7544-563D-D7B2-01C6-650033F3AABC}"/>
              </a:ext>
            </a:extLst>
          </p:cNvPr>
          <p:cNvSpPr/>
          <p:nvPr/>
        </p:nvSpPr>
        <p:spPr>
          <a:xfrm>
            <a:off x="27660564" y="5900745"/>
            <a:ext cx="28508" cy="27077"/>
          </a:xfrm>
          <a:custGeom>
            <a:avLst/>
            <a:gdLst>
              <a:gd name="connsiteX0" fmla="*/ 0 w 28508"/>
              <a:gd name="connsiteY0" fmla="*/ 0 h 27077"/>
              <a:gd name="connsiteX1" fmla="*/ 0 w 28508"/>
              <a:gd name="connsiteY1" fmla="*/ 27078 h 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077">
                <a:moveTo>
                  <a:pt x="0" y="0"/>
                </a:moveTo>
                <a:lnTo>
                  <a:pt x="0" y="27078"/>
                </a:lnTo>
              </a:path>
            </a:pathLst>
          </a:custGeom>
          <a:noFill/>
          <a:ln w="32071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5" name="Freeform: Shape 1474">
            <a:extLst>
              <a:ext uri="{FF2B5EF4-FFF2-40B4-BE49-F238E27FC236}">
                <a16:creationId xmlns:a16="http://schemas.microsoft.com/office/drawing/2014/main" id="{7FCA3068-3CCC-EB64-8386-809DDFC73182}"/>
              </a:ext>
            </a:extLst>
          </p:cNvPr>
          <p:cNvSpPr/>
          <p:nvPr/>
        </p:nvSpPr>
        <p:spPr>
          <a:xfrm>
            <a:off x="2766056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6" name="Freeform: Shape 1475">
            <a:extLst>
              <a:ext uri="{FF2B5EF4-FFF2-40B4-BE49-F238E27FC236}">
                <a16:creationId xmlns:a16="http://schemas.microsoft.com/office/drawing/2014/main" id="{03BF3148-257B-553C-0818-3ACD6F607750}"/>
              </a:ext>
            </a:extLst>
          </p:cNvPr>
          <p:cNvSpPr/>
          <p:nvPr/>
        </p:nvSpPr>
        <p:spPr>
          <a:xfrm>
            <a:off x="2766056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856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7" name="Freeform: Shape 1476">
            <a:extLst>
              <a:ext uri="{FF2B5EF4-FFF2-40B4-BE49-F238E27FC236}">
                <a16:creationId xmlns:a16="http://schemas.microsoft.com/office/drawing/2014/main" id="{1DE0241D-18A5-D1C7-76A6-AADE453666E4}"/>
              </a:ext>
            </a:extLst>
          </p:cNvPr>
          <p:cNvSpPr/>
          <p:nvPr/>
        </p:nvSpPr>
        <p:spPr>
          <a:xfrm>
            <a:off x="2766056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E4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8" name="Freeform: Shape 1477">
            <a:extLst>
              <a:ext uri="{FF2B5EF4-FFF2-40B4-BE49-F238E27FC236}">
                <a16:creationId xmlns:a16="http://schemas.microsoft.com/office/drawing/2014/main" id="{280225DE-738A-DB91-14F1-7B882EE7DA91}"/>
              </a:ext>
            </a:extLst>
          </p:cNvPr>
          <p:cNvSpPr/>
          <p:nvPr/>
        </p:nvSpPr>
        <p:spPr>
          <a:xfrm>
            <a:off x="2766056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23F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9" name="Freeform: Shape 1478">
            <a:extLst>
              <a:ext uri="{FF2B5EF4-FFF2-40B4-BE49-F238E27FC236}">
                <a16:creationId xmlns:a16="http://schemas.microsoft.com/office/drawing/2014/main" id="{9042E392-E64D-E062-3FC7-309E3FE5D7A3}"/>
              </a:ext>
            </a:extLst>
          </p:cNvPr>
          <p:cNvSpPr/>
          <p:nvPr/>
        </p:nvSpPr>
        <p:spPr>
          <a:xfrm>
            <a:off x="2766056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0" name="Freeform: Shape 1479">
            <a:extLst>
              <a:ext uri="{FF2B5EF4-FFF2-40B4-BE49-F238E27FC236}">
                <a16:creationId xmlns:a16="http://schemas.microsoft.com/office/drawing/2014/main" id="{CF691E22-2DC1-7332-DB9B-093A89B64C65}"/>
              </a:ext>
            </a:extLst>
          </p:cNvPr>
          <p:cNvSpPr/>
          <p:nvPr/>
        </p:nvSpPr>
        <p:spPr>
          <a:xfrm>
            <a:off x="2766056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1" name="Freeform: Shape 1480">
            <a:extLst>
              <a:ext uri="{FF2B5EF4-FFF2-40B4-BE49-F238E27FC236}">
                <a16:creationId xmlns:a16="http://schemas.microsoft.com/office/drawing/2014/main" id="{BD92ABD5-F3E1-3BB4-BED2-2D093FD1B35D}"/>
              </a:ext>
            </a:extLst>
          </p:cNvPr>
          <p:cNvSpPr/>
          <p:nvPr/>
        </p:nvSpPr>
        <p:spPr>
          <a:xfrm>
            <a:off x="2766056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817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2" name="Freeform: Shape 1481">
            <a:extLst>
              <a:ext uri="{FF2B5EF4-FFF2-40B4-BE49-F238E27FC236}">
                <a16:creationId xmlns:a16="http://schemas.microsoft.com/office/drawing/2014/main" id="{91D8B1A0-78F3-C6C0-5184-EA0520291E9E}"/>
              </a:ext>
            </a:extLst>
          </p:cNvPr>
          <p:cNvSpPr/>
          <p:nvPr/>
        </p:nvSpPr>
        <p:spPr>
          <a:xfrm>
            <a:off x="2766056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607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3" name="Freeform: Shape 1482">
            <a:extLst>
              <a:ext uri="{FF2B5EF4-FFF2-40B4-BE49-F238E27FC236}">
                <a16:creationId xmlns:a16="http://schemas.microsoft.com/office/drawing/2014/main" id="{73FD29E1-45A2-F786-7397-608909D666EA}"/>
              </a:ext>
            </a:extLst>
          </p:cNvPr>
          <p:cNvSpPr/>
          <p:nvPr/>
        </p:nvSpPr>
        <p:spPr>
          <a:xfrm>
            <a:off x="27959902" y="5690402"/>
            <a:ext cx="28508" cy="39147"/>
          </a:xfrm>
          <a:custGeom>
            <a:avLst/>
            <a:gdLst>
              <a:gd name="connsiteX0" fmla="*/ 0 w 28508"/>
              <a:gd name="connsiteY0" fmla="*/ 0 h 39147"/>
              <a:gd name="connsiteX1" fmla="*/ 0 w 28508"/>
              <a:gd name="connsiteY1" fmla="*/ 39147 h 3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147">
                <a:moveTo>
                  <a:pt x="0" y="0"/>
                </a:moveTo>
                <a:lnTo>
                  <a:pt x="0" y="39147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4" name="Freeform: Shape 1483">
            <a:extLst>
              <a:ext uri="{FF2B5EF4-FFF2-40B4-BE49-F238E27FC236}">
                <a16:creationId xmlns:a16="http://schemas.microsoft.com/office/drawing/2014/main" id="{F074F8F8-48EA-1321-D8A9-8D9E5EDA5429}"/>
              </a:ext>
            </a:extLst>
          </p:cNvPr>
          <p:cNvSpPr/>
          <p:nvPr/>
        </p:nvSpPr>
        <p:spPr>
          <a:xfrm>
            <a:off x="27959902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5" name="Freeform: Shape 1484">
            <a:extLst>
              <a:ext uri="{FF2B5EF4-FFF2-40B4-BE49-F238E27FC236}">
                <a16:creationId xmlns:a16="http://schemas.microsoft.com/office/drawing/2014/main" id="{2502ABF5-9968-CE96-000A-1057F373D7B7}"/>
              </a:ext>
            </a:extLst>
          </p:cNvPr>
          <p:cNvSpPr/>
          <p:nvPr/>
        </p:nvSpPr>
        <p:spPr>
          <a:xfrm>
            <a:off x="27959902" y="5779126"/>
            <a:ext cx="28508" cy="28532"/>
          </a:xfrm>
          <a:custGeom>
            <a:avLst/>
            <a:gdLst>
              <a:gd name="connsiteX0" fmla="*/ 0 w 28508"/>
              <a:gd name="connsiteY0" fmla="*/ 0 h 28532"/>
              <a:gd name="connsiteX1" fmla="*/ 0 w 28508"/>
              <a:gd name="connsiteY1" fmla="*/ 28532 h 2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532">
                <a:moveTo>
                  <a:pt x="0" y="0"/>
                </a:moveTo>
                <a:lnTo>
                  <a:pt x="0" y="28532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6" name="Freeform: Shape 1485">
            <a:extLst>
              <a:ext uri="{FF2B5EF4-FFF2-40B4-BE49-F238E27FC236}">
                <a16:creationId xmlns:a16="http://schemas.microsoft.com/office/drawing/2014/main" id="{A65AA551-69A9-6C91-9CE4-8620A8E873A7}"/>
              </a:ext>
            </a:extLst>
          </p:cNvPr>
          <p:cNvSpPr/>
          <p:nvPr/>
        </p:nvSpPr>
        <p:spPr>
          <a:xfrm>
            <a:off x="27876144" y="5807658"/>
            <a:ext cx="28508" cy="21012"/>
          </a:xfrm>
          <a:custGeom>
            <a:avLst/>
            <a:gdLst>
              <a:gd name="connsiteX0" fmla="*/ 0 w 28508"/>
              <a:gd name="connsiteY0" fmla="*/ 0 h 21012"/>
              <a:gd name="connsiteX1" fmla="*/ 0 w 28508"/>
              <a:gd name="connsiteY1" fmla="*/ 21013 h 2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012">
                <a:moveTo>
                  <a:pt x="0" y="0"/>
                </a:moveTo>
                <a:lnTo>
                  <a:pt x="0" y="21013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7" name="Freeform: Shape 1486">
            <a:extLst>
              <a:ext uri="{FF2B5EF4-FFF2-40B4-BE49-F238E27FC236}">
                <a16:creationId xmlns:a16="http://schemas.microsoft.com/office/drawing/2014/main" id="{4870413D-867F-3B4F-DFF5-FB0F13D742F2}"/>
              </a:ext>
            </a:extLst>
          </p:cNvPr>
          <p:cNvSpPr/>
          <p:nvPr/>
        </p:nvSpPr>
        <p:spPr>
          <a:xfrm>
            <a:off x="27876144" y="5828670"/>
            <a:ext cx="28508" cy="35928"/>
          </a:xfrm>
          <a:custGeom>
            <a:avLst/>
            <a:gdLst>
              <a:gd name="connsiteX0" fmla="*/ 0 w 28508"/>
              <a:gd name="connsiteY0" fmla="*/ 0 h 35928"/>
              <a:gd name="connsiteX1" fmla="*/ 0 w 28508"/>
              <a:gd name="connsiteY1" fmla="*/ 35929 h 3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928">
                <a:moveTo>
                  <a:pt x="0" y="0"/>
                </a:moveTo>
                <a:lnTo>
                  <a:pt x="0" y="35929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8" name="Freeform: Shape 1487">
            <a:extLst>
              <a:ext uri="{FF2B5EF4-FFF2-40B4-BE49-F238E27FC236}">
                <a16:creationId xmlns:a16="http://schemas.microsoft.com/office/drawing/2014/main" id="{FBFC60AF-1A9E-8001-AE84-41B0AB8B91C9}"/>
              </a:ext>
            </a:extLst>
          </p:cNvPr>
          <p:cNvSpPr/>
          <p:nvPr/>
        </p:nvSpPr>
        <p:spPr>
          <a:xfrm>
            <a:off x="27804217" y="5864599"/>
            <a:ext cx="28508" cy="13647"/>
          </a:xfrm>
          <a:custGeom>
            <a:avLst/>
            <a:gdLst>
              <a:gd name="connsiteX0" fmla="*/ 0 w 28508"/>
              <a:gd name="connsiteY0" fmla="*/ 0 h 13647"/>
              <a:gd name="connsiteX1" fmla="*/ 0 w 28508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647">
                <a:moveTo>
                  <a:pt x="0" y="0"/>
                </a:moveTo>
                <a:lnTo>
                  <a:pt x="0" y="13647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9" name="Freeform: Shape 1488">
            <a:extLst>
              <a:ext uri="{FF2B5EF4-FFF2-40B4-BE49-F238E27FC236}">
                <a16:creationId xmlns:a16="http://schemas.microsoft.com/office/drawing/2014/main" id="{A225912E-A7F6-D047-3EA5-F2C559764D17}"/>
              </a:ext>
            </a:extLst>
          </p:cNvPr>
          <p:cNvSpPr/>
          <p:nvPr/>
        </p:nvSpPr>
        <p:spPr>
          <a:xfrm>
            <a:off x="2780421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0" name="Freeform: Shape 1489">
            <a:extLst>
              <a:ext uri="{FF2B5EF4-FFF2-40B4-BE49-F238E27FC236}">
                <a16:creationId xmlns:a16="http://schemas.microsoft.com/office/drawing/2014/main" id="{0F99AB00-2B9C-AFBA-A7F4-90E0CCCA0447}"/>
              </a:ext>
            </a:extLst>
          </p:cNvPr>
          <p:cNvSpPr/>
          <p:nvPr/>
        </p:nvSpPr>
        <p:spPr>
          <a:xfrm>
            <a:off x="2780421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1" name="Freeform: Shape 1490">
            <a:extLst>
              <a:ext uri="{FF2B5EF4-FFF2-40B4-BE49-F238E27FC236}">
                <a16:creationId xmlns:a16="http://schemas.microsoft.com/office/drawing/2014/main" id="{C3985486-5941-01B4-FEF7-B1E5BB00BFD1}"/>
              </a:ext>
            </a:extLst>
          </p:cNvPr>
          <p:cNvSpPr/>
          <p:nvPr/>
        </p:nvSpPr>
        <p:spPr>
          <a:xfrm>
            <a:off x="2780421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2" name="Freeform: Shape 1491">
            <a:extLst>
              <a:ext uri="{FF2B5EF4-FFF2-40B4-BE49-F238E27FC236}">
                <a16:creationId xmlns:a16="http://schemas.microsoft.com/office/drawing/2014/main" id="{032034ED-C02A-BC20-AABA-B9747F24ADC8}"/>
              </a:ext>
            </a:extLst>
          </p:cNvPr>
          <p:cNvSpPr/>
          <p:nvPr/>
        </p:nvSpPr>
        <p:spPr>
          <a:xfrm>
            <a:off x="2780421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3" name="Freeform: Shape 1492">
            <a:extLst>
              <a:ext uri="{FF2B5EF4-FFF2-40B4-BE49-F238E27FC236}">
                <a16:creationId xmlns:a16="http://schemas.microsoft.com/office/drawing/2014/main" id="{BEEE9E3B-F44E-3CAC-A583-9B09C3BF01E5}"/>
              </a:ext>
            </a:extLst>
          </p:cNvPr>
          <p:cNvSpPr/>
          <p:nvPr/>
        </p:nvSpPr>
        <p:spPr>
          <a:xfrm>
            <a:off x="27804217" y="6076364"/>
            <a:ext cx="28508" cy="26738"/>
          </a:xfrm>
          <a:custGeom>
            <a:avLst/>
            <a:gdLst>
              <a:gd name="connsiteX0" fmla="*/ 0 w 28508"/>
              <a:gd name="connsiteY0" fmla="*/ 0 h 26738"/>
              <a:gd name="connsiteX1" fmla="*/ 0 w 28508"/>
              <a:gd name="connsiteY1" fmla="*/ 26738 h 2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6738">
                <a:moveTo>
                  <a:pt x="0" y="0"/>
                </a:moveTo>
                <a:lnTo>
                  <a:pt x="0" y="26738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4" name="Freeform: Shape 1493">
            <a:extLst>
              <a:ext uri="{FF2B5EF4-FFF2-40B4-BE49-F238E27FC236}">
                <a16:creationId xmlns:a16="http://schemas.microsoft.com/office/drawing/2014/main" id="{58CFB54E-7F3F-FC5E-FC66-69316815A1C3}"/>
              </a:ext>
            </a:extLst>
          </p:cNvPr>
          <p:cNvSpPr/>
          <p:nvPr/>
        </p:nvSpPr>
        <p:spPr>
          <a:xfrm>
            <a:off x="27756323" y="6103102"/>
            <a:ext cx="28508" cy="22838"/>
          </a:xfrm>
          <a:custGeom>
            <a:avLst/>
            <a:gdLst>
              <a:gd name="connsiteX0" fmla="*/ 0 w 28508"/>
              <a:gd name="connsiteY0" fmla="*/ 0 h 22838"/>
              <a:gd name="connsiteX1" fmla="*/ 0 w 28508"/>
              <a:gd name="connsiteY1" fmla="*/ 22838 h 2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2838">
                <a:moveTo>
                  <a:pt x="0" y="0"/>
                </a:moveTo>
                <a:lnTo>
                  <a:pt x="0" y="22838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5" name="Freeform: Shape 1494">
            <a:extLst>
              <a:ext uri="{FF2B5EF4-FFF2-40B4-BE49-F238E27FC236}">
                <a16:creationId xmlns:a16="http://schemas.microsoft.com/office/drawing/2014/main" id="{DD667519-2AFF-A8F3-D9DB-00EADA0D5A41}"/>
              </a:ext>
            </a:extLst>
          </p:cNvPr>
          <p:cNvSpPr/>
          <p:nvPr/>
        </p:nvSpPr>
        <p:spPr>
          <a:xfrm>
            <a:off x="2775632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6" name="Freeform: Shape 1495">
            <a:extLst>
              <a:ext uri="{FF2B5EF4-FFF2-40B4-BE49-F238E27FC236}">
                <a16:creationId xmlns:a16="http://schemas.microsoft.com/office/drawing/2014/main" id="{AD307BE3-69D4-D17D-8695-E1BCFE61F31D}"/>
              </a:ext>
            </a:extLst>
          </p:cNvPr>
          <p:cNvSpPr/>
          <p:nvPr/>
        </p:nvSpPr>
        <p:spPr>
          <a:xfrm>
            <a:off x="2775632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7" name="Freeform: Shape 1496">
            <a:extLst>
              <a:ext uri="{FF2B5EF4-FFF2-40B4-BE49-F238E27FC236}">
                <a16:creationId xmlns:a16="http://schemas.microsoft.com/office/drawing/2014/main" id="{FD65D451-23DB-0D7D-C960-2C0CA0FBC2CB}"/>
              </a:ext>
            </a:extLst>
          </p:cNvPr>
          <p:cNvSpPr/>
          <p:nvPr/>
        </p:nvSpPr>
        <p:spPr>
          <a:xfrm>
            <a:off x="2775632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8" name="Freeform: Shape 1497">
            <a:extLst>
              <a:ext uri="{FF2B5EF4-FFF2-40B4-BE49-F238E27FC236}">
                <a16:creationId xmlns:a16="http://schemas.microsoft.com/office/drawing/2014/main" id="{5CADEC1F-DEFC-E2C7-AD63-DEB7CC24A61E}"/>
              </a:ext>
            </a:extLst>
          </p:cNvPr>
          <p:cNvSpPr/>
          <p:nvPr/>
        </p:nvSpPr>
        <p:spPr>
          <a:xfrm>
            <a:off x="2775632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9" name="Freeform: Shape 1498">
            <a:extLst>
              <a:ext uri="{FF2B5EF4-FFF2-40B4-BE49-F238E27FC236}">
                <a16:creationId xmlns:a16="http://schemas.microsoft.com/office/drawing/2014/main" id="{641F5F9C-1BB0-3ECB-3109-31FE24167482}"/>
              </a:ext>
            </a:extLst>
          </p:cNvPr>
          <p:cNvSpPr/>
          <p:nvPr/>
        </p:nvSpPr>
        <p:spPr>
          <a:xfrm>
            <a:off x="27852083" y="6103102"/>
            <a:ext cx="28508" cy="22838"/>
          </a:xfrm>
          <a:custGeom>
            <a:avLst/>
            <a:gdLst>
              <a:gd name="connsiteX0" fmla="*/ 0 w 28508"/>
              <a:gd name="connsiteY0" fmla="*/ 0 h 22838"/>
              <a:gd name="connsiteX1" fmla="*/ 0 w 28508"/>
              <a:gd name="connsiteY1" fmla="*/ 22838 h 2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2838">
                <a:moveTo>
                  <a:pt x="0" y="0"/>
                </a:moveTo>
                <a:lnTo>
                  <a:pt x="0" y="22838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0" name="Freeform: Shape 1499">
            <a:extLst>
              <a:ext uri="{FF2B5EF4-FFF2-40B4-BE49-F238E27FC236}">
                <a16:creationId xmlns:a16="http://schemas.microsoft.com/office/drawing/2014/main" id="{EDF7135D-A2E4-B90B-4A71-770CC803D638}"/>
              </a:ext>
            </a:extLst>
          </p:cNvPr>
          <p:cNvSpPr/>
          <p:nvPr/>
        </p:nvSpPr>
        <p:spPr>
          <a:xfrm>
            <a:off x="2785208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1" name="Freeform: Shape 1500">
            <a:extLst>
              <a:ext uri="{FF2B5EF4-FFF2-40B4-BE49-F238E27FC236}">
                <a16:creationId xmlns:a16="http://schemas.microsoft.com/office/drawing/2014/main" id="{CF023D09-6D44-6D13-3B95-414D84F9156C}"/>
              </a:ext>
            </a:extLst>
          </p:cNvPr>
          <p:cNvSpPr/>
          <p:nvPr/>
        </p:nvSpPr>
        <p:spPr>
          <a:xfrm>
            <a:off x="2785208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8BE7BC1E-95E8-8AF0-91C7-2FFB25A4C415}"/>
              </a:ext>
            </a:extLst>
          </p:cNvPr>
          <p:cNvSpPr/>
          <p:nvPr/>
        </p:nvSpPr>
        <p:spPr>
          <a:xfrm>
            <a:off x="2785208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3" name="Freeform: Shape 1502">
            <a:extLst>
              <a:ext uri="{FF2B5EF4-FFF2-40B4-BE49-F238E27FC236}">
                <a16:creationId xmlns:a16="http://schemas.microsoft.com/office/drawing/2014/main" id="{765261D1-83B1-9062-0906-89820BF44F66}"/>
              </a:ext>
            </a:extLst>
          </p:cNvPr>
          <p:cNvSpPr/>
          <p:nvPr/>
        </p:nvSpPr>
        <p:spPr>
          <a:xfrm>
            <a:off x="27852083" y="6274513"/>
            <a:ext cx="28508" cy="29863"/>
          </a:xfrm>
          <a:custGeom>
            <a:avLst/>
            <a:gdLst>
              <a:gd name="connsiteX0" fmla="*/ 0 w 28508"/>
              <a:gd name="connsiteY0" fmla="*/ 0 h 29863"/>
              <a:gd name="connsiteX1" fmla="*/ 0 w 28508"/>
              <a:gd name="connsiteY1" fmla="*/ 29864 h 2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863">
                <a:moveTo>
                  <a:pt x="0" y="0"/>
                </a:moveTo>
                <a:lnTo>
                  <a:pt x="0" y="29864"/>
                </a:lnTo>
              </a:path>
            </a:pathLst>
          </a:custGeom>
          <a:noFill/>
          <a:ln w="32071" cap="sq">
            <a:solidFill>
              <a:srgbClr val="345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4" name="Freeform: Shape 1503">
            <a:extLst>
              <a:ext uri="{FF2B5EF4-FFF2-40B4-BE49-F238E27FC236}">
                <a16:creationId xmlns:a16="http://schemas.microsoft.com/office/drawing/2014/main" id="{2AF926C2-0801-9D0A-2FE6-7E27A9AE6A13}"/>
              </a:ext>
            </a:extLst>
          </p:cNvPr>
          <p:cNvSpPr/>
          <p:nvPr/>
        </p:nvSpPr>
        <p:spPr>
          <a:xfrm>
            <a:off x="27947985" y="5864599"/>
            <a:ext cx="28508" cy="13647"/>
          </a:xfrm>
          <a:custGeom>
            <a:avLst/>
            <a:gdLst>
              <a:gd name="connsiteX0" fmla="*/ 0 w 28508"/>
              <a:gd name="connsiteY0" fmla="*/ 0 h 13647"/>
              <a:gd name="connsiteX1" fmla="*/ 0 w 28508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647">
                <a:moveTo>
                  <a:pt x="0" y="0"/>
                </a:moveTo>
                <a:lnTo>
                  <a:pt x="0" y="13647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5" name="Freeform: Shape 1504">
            <a:extLst>
              <a:ext uri="{FF2B5EF4-FFF2-40B4-BE49-F238E27FC236}">
                <a16:creationId xmlns:a16="http://schemas.microsoft.com/office/drawing/2014/main" id="{99F9800B-05B8-C55C-789D-73E8E1057F2A}"/>
              </a:ext>
            </a:extLst>
          </p:cNvPr>
          <p:cNvSpPr/>
          <p:nvPr/>
        </p:nvSpPr>
        <p:spPr>
          <a:xfrm>
            <a:off x="2794798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6" name="Freeform: Shape 1505">
            <a:extLst>
              <a:ext uri="{FF2B5EF4-FFF2-40B4-BE49-F238E27FC236}">
                <a16:creationId xmlns:a16="http://schemas.microsoft.com/office/drawing/2014/main" id="{1B52FE2A-CD5C-74AD-A161-C0B4CDACC4C7}"/>
              </a:ext>
            </a:extLst>
          </p:cNvPr>
          <p:cNvSpPr/>
          <p:nvPr/>
        </p:nvSpPr>
        <p:spPr>
          <a:xfrm>
            <a:off x="2794798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7" name="Freeform: Shape 1506">
            <a:extLst>
              <a:ext uri="{FF2B5EF4-FFF2-40B4-BE49-F238E27FC236}">
                <a16:creationId xmlns:a16="http://schemas.microsoft.com/office/drawing/2014/main" id="{9A89EFE1-AA72-1331-6DEF-A850624507BB}"/>
              </a:ext>
            </a:extLst>
          </p:cNvPr>
          <p:cNvSpPr/>
          <p:nvPr/>
        </p:nvSpPr>
        <p:spPr>
          <a:xfrm>
            <a:off x="2794798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8" name="Freeform: Shape 1507">
            <a:extLst>
              <a:ext uri="{FF2B5EF4-FFF2-40B4-BE49-F238E27FC236}">
                <a16:creationId xmlns:a16="http://schemas.microsoft.com/office/drawing/2014/main" id="{08D64784-3F65-FA45-E6B7-331B21B865F6}"/>
              </a:ext>
            </a:extLst>
          </p:cNvPr>
          <p:cNvSpPr/>
          <p:nvPr/>
        </p:nvSpPr>
        <p:spPr>
          <a:xfrm>
            <a:off x="2794798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9" name="Freeform: Shape 1508">
            <a:extLst>
              <a:ext uri="{FF2B5EF4-FFF2-40B4-BE49-F238E27FC236}">
                <a16:creationId xmlns:a16="http://schemas.microsoft.com/office/drawing/2014/main" id="{5C3151FF-D1A0-F28C-D10C-C183D3EBFFCB}"/>
              </a:ext>
            </a:extLst>
          </p:cNvPr>
          <p:cNvSpPr/>
          <p:nvPr/>
        </p:nvSpPr>
        <p:spPr>
          <a:xfrm>
            <a:off x="2794798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0" name="Freeform: Shape 1509">
            <a:extLst>
              <a:ext uri="{FF2B5EF4-FFF2-40B4-BE49-F238E27FC236}">
                <a16:creationId xmlns:a16="http://schemas.microsoft.com/office/drawing/2014/main" id="{8FAF2A3F-2E6B-BB78-6256-F8F10BDDB0E0}"/>
              </a:ext>
            </a:extLst>
          </p:cNvPr>
          <p:cNvSpPr/>
          <p:nvPr/>
        </p:nvSpPr>
        <p:spPr>
          <a:xfrm>
            <a:off x="2794798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1" name="Freeform: Shape 1510">
            <a:extLst>
              <a:ext uri="{FF2B5EF4-FFF2-40B4-BE49-F238E27FC236}">
                <a16:creationId xmlns:a16="http://schemas.microsoft.com/office/drawing/2014/main" id="{E26EA597-A314-153C-1E0D-178C4EACBEBB}"/>
              </a:ext>
            </a:extLst>
          </p:cNvPr>
          <p:cNvSpPr/>
          <p:nvPr/>
        </p:nvSpPr>
        <p:spPr>
          <a:xfrm>
            <a:off x="2794798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2" name="Freeform: Shape 1511">
            <a:extLst>
              <a:ext uri="{FF2B5EF4-FFF2-40B4-BE49-F238E27FC236}">
                <a16:creationId xmlns:a16="http://schemas.microsoft.com/office/drawing/2014/main" id="{95D45908-1B72-6534-3CF7-FC145EAC1620}"/>
              </a:ext>
            </a:extLst>
          </p:cNvPr>
          <p:cNvSpPr/>
          <p:nvPr/>
        </p:nvSpPr>
        <p:spPr>
          <a:xfrm>
            <a:off x="2794798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3" name="Freeform: Shape 1512">
            <a:extLst>
              <a:ext uri="{FF2B5EF4-FFF2-40B4-BE49-F238E27FC236}">
                <a16:creationId xmlns:a16="http://schemas.microsoft.com/office/drawing/2014/main" id="{F33BCEC6-50B0-04E5-B7B1-C36C9C409E88}"/>
              </a:ext>
            </a:extLst>
          </p:cNvPr>
          <p:cNvSpPr/>
          <p:nvPr/>
        </p:nvSpPr>
        <p:spPr>
          <a:xfrm>
            <a:off x="2794798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4" name="Freeform: Shape 1513">
            <a:extLst>
              <a:ext uri="{FF2B5EF4-FFF2-40B4-BE49-F238E27FC236}">
                <a16:creationId xmlns:a16="http://schemas.microsoft.com/office/drawing/2014/main" id="{055331ED-432F-1E2A-2859-8096E4B4879E}"/>
              </a:ext>
            </a:extLst>
          </p:cNvPr>
          <p:cNvSpPr/>
          <p:nvPr/>
        </p:nvSpPr>
        <p:spPr>
          <a:xfrm>
            <a:off x="28043744" y="5807658"/>
            <a:ext cx="28508" cy="21012"/>
          </a:xfrm>
          <a:custGeom>
            <a:avLst/>
            <a:gdLst>
              <a:gd name="connsiteX0" fmla="*/ 0 w 28508"/>
              <a:gd name="connsiteY0" fmla="*/ 0 h 21012"/>
              <a:gd name="connsiteX1" fmla="*/ 0 w 28508"/>
              <a:gd name="connsiteY1" fmla="*/ 21013 h 2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012">
                <a:moveTo>
                  <a:pt x="0" y="0"/>
                </a:moveTo>
                <a:lnTo>
                  <a:pt x="0" y="21013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5" name="Freeform: Shape 1514">
            <a:extLst>
              <a:ext uri="{FF2B5EF4-FFF2-40B4-BE49-F238E27FC236}">
                <a16:creationId xmlns:a16="http://schemas.microsoft.com/office/drawing/2014/main" id="{C09C9F00-DABE-17E6-6810-6357B7D74B5C}"/>
              </a:ext>
            </a:extLst>
          </p:cNvPr>
          <p:cNvSpPr/>
          <p:nvPr/>
        </p:nvSpPr>
        <p:spPr>
          <a:xfrm>
            <a:off x="2804374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6" name="Freeform: Shape 1515">
            <a:extLst>
              <a:ext uri="{FF2B5EF4-FFF2-40B4-BE49-F238E27FC236}">
                <a16:creationId xmlns:a16="http://schemas.microsoft.com/office/drawing/2014/main" id="{C457D10B-1DAB-C8D4-D238-A382C88672CD}"/>
              </a:ext>
            </a:extLst>
          </p:cNvPr>
          <p:cNvSpPr/>
          <p:nvPr/>
        </p:nvSpPr>
        <p:spPr>
          <a:xfrm>
            <a:off x="2804374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7" name="Freeform: Shape 1516">
            <a:extLst>
              <a:ext uri="{FF2B5EF4-FFF2-40B4-BE49-F238E27FC236}">
                <a16:creationId xmlns:a16="http://schemas.microsoft.com/office/drawing/2014/main" id="{CBAE7C42-4440-A66B-C5B6-78E4F0F8DFC7}"/>
              </a:ext>
            </a:extLst>
          </p:cNvPr>
          <p:cNvSpPr/>
          <p:nvPr/>
        </p:nvSpPr>
        <p:spPr>
          <a:xfrm>
            <a:off x="2804374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8" name="Freeform: Shape 1517">
            <a:extLst>
              <a:ext uri="{FF2B5EF4-FFF2-40B4-BE49-F238E27FC236}">
                <a16:creationId xmlns:a16="http://schemas.microsoft.com/office/drawing/2014/main" id="{855050F8-7F36-730E-902D-FC688E9C196D}"/>
              </a:ext>
            </a:extLst>
          </p:cNvPr>
          <p:cNvSpPr/>
          <p:nvPr/>
        </p:nvSpPr>
        <p:spPr>
          <a:xfrm>
            <a:off x="2804374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9" name="Freeform: Shape 1518">
            <a:extLst>
              <a:ext uri="{FF2B5EF4-FFF2-40B4-BE49-F238E27FC236}">
                <a16:creationId xmlns:a16="http://schemas.microsoft.com/office/drawing/2014/main" id="{C3826C18-6B16-E055-2A02-69CC93741690}"/>
              </a:ext>
            </a:extLst>
          </p:cNvPr>
          <p:cNvSpPr/>
          <p:nvPr/>
        </p:nvSpPr>
        <p:spPr>
          <a:xfrm>
            <a:off x="2804374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0" name="Freeform: Shape 1519">
            <a:extLst>
              <a:ext uri="{FF2B5EF4-FFF2-40B4-BE49-F238E27FC236}">
                <a16:creationId xmlns:a16="http://schemas.microsoft.com/office/drawing/2014/main" id="{6904D3E1-2263-3D10-2D15-425DF45AD414}"/>
              </a:ext>
            </a:extLst>
          </p:cNvPr>
          <p:cNvSpPr/>
          <p:nvPr/>
        </p:nvSpPr>
        <p:spPr>
          <a:xfrm>
            <a:off x="2804374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1" name="Freeform: Shape 1520">
            <a:extLst>
              <a:ext uri="{FF2B5EF4-FFF2-40B4-BE49-F238E27FC236}">
                <a16:creationId xmlns:a16="http://schemas.microsoft.com/office/drawing/2014/main" id="{CC0E5EEA-459E-100C-70F4-4DE5BCCA1DD3}"/>
              </a:ext>
            </a:extLst>
          </p:cNvPr>
          <p:cNvSpPr/>
          <p:nvPr/>
        </p:nvSpPr>
        <p:spPr>
          <a:xfrm>
            <a:off x="2804374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2" name="Freeform: Shape 1521">
            <a:extLst>
              <a:ext uri="{FF2B5EF4-FFF2-40B4-BE49-F238E27FC236}">
                <a16:creationId xmlns:a16="http://schemas.microsoft.com/office/drawing/2014/main" id="{DCFFD07A-0B99-F5B4-49EB-8D6288ED9108}"/>
              </a:ext>
            </a:extLst>
          </p:cNvPr>
          <p:cNvSpPr/>
          <p:nvPr/>
        </p:nvSpPr>
        <p:spPr>
          <a:xfrm>
            <a:off x="2804374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3" name="Freeform: Shape 1522">
            <a:extLst>
              <a:ext uri="{FF2B5EF4-FFF2-40B4-BE49-F238E27FC236}">
                <a16:creationId xmlns:a16="http://schemas.microsoft.com/office/drawing/2014/main" id="{3FF73768-C008-022A-2C34-6E463274413D}"/>
              </a:ext>
            </a:extLst>
          </p:cNvPr>
          <p:cNvSpPr/>
          <p:nvPr/>
        </p:nvSpPr>
        <p:spPr>
          <a:xfrm>
            <a:off x="2804374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4" name="Freeform: Shape 1523">
            <a:extLst>
              <a:ext uri="{FF2B5EF4-FFF2-40B4-BE49-F238E27FC236}">
                <a16:creationId xmlns:a16="http://schemas.microsoft.com/office/drawing/2014/main" id="{1E03F091-BEF3-F6DA-AA8C-EC49C636A05A}"/>
              </a:ext>
            </a:extLst>
          </p:cNvPr>
          <p:cNvSpPr/>
          <p:nvPr/>
        </p:nvSpPr>
        <p:spPr>
          <a:xfrm>
            <a:off x="28043744" y="6274513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5" name="Freeform: Shape 1524">
            <a:extLst>
              <a:ext uri="{FF2B5EF4-FFF2-40B4-BE49-F238E27FC236}">
                <a16:creationId xmlns:a16="http://schemas.microsoft.com/office/drawing/2014/main" id="{489721D4-2793-94CD-5AAD-A9BA863D900C}"/>
              </a:ext>
            </a:extLst>
          </p:cNvPr>
          <p:cNvSpPr/>
          <p:nvPr/>
        </p:nvSpPr>
        <p:spPr>
          <a:xfrm>
            <a:off x="28187398" y="5474491"/>
            <a:ext cx="28508" cy="7364"/>
          </a:xfrm>
          <a:custGeom>
            <a:avLst/>
            <a:gdLst>
              <a:gd name="connsiteX0" fmla="*/ 0 w 28508"/>
              <a:gd name="connsiteY0" fmla="*/ 0 h 7364"/>
              <a:gd name="connsiteX1" fmla="*/ 0 w 28508"/>
              <a:gd name="connsiteY1" fmla="*/ 7365 h 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364">
                <a:moveTo>
                  <a:pt x="0" y="0"/>
                </a:moveTo>
                <a:lnTo>
                  <a:pt x="0" y="7365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6" name="Freeform: Shape 1525">
            <a:extLst>
              <a:ext uri="{FF2B5EF4-FFF2-40B4-BE49-F238E27FC236}">
                <a16:creationId xmlns:a16="http://schemas.microsoft.com/office/drawing/2014/main" id="{0361A6CC-79ED-8419-2504-909D11F4BCAD}"/>
              </a:ext>
            </a:extLst>
          </p:cNvPr>
          <p:cNvSpPr/>
          <p:nvPr/>
        </p:nvSpPr>
        <p:spPr>
          <a:xfrm>
            <a:off x="2818739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7" name="Freeform: Shape 1526">
            <a:extLst>
              <a:ext uri="{FF2B5EF4-FFF2-40B4-BE49-F238E27FC236}">
                <a16:creationId xmlns:a16="http://schemas.microsoft.com/office/drawing/2014/main" id="{0EE567D2-4488-C83E-942B-8A49DF2D1877}"/>
              </a:ext>
            </a:extLst>
          </p:cNvPr>
          <p:cNvSpPr/>
          <p:nvPr/>
        </p:nvSpPr>
        <p:spPr>
          <a:xfrm>
            <a:off x="2818739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8" name="Freeform: Shape 1527">
            <a:extLst>
              <a:ext uri="{FF2B5EF4-FFF2-40B4-BE49-F238E27FC236}">
                <a16:creationId xmlns:a16="http://schemas.microsoft.com/office/drawing/2014/main" id="{DE18263B-6A84-13DB-B458-0FF991ED7102}"/>
              </a:ext>
            </a:extLst>
          </p:cNvPr>
          <p:cNvSpPr/>
          <p:nvPr/>
        </p:nvSpPr>
        <p:spPr>
          <a:xfrm>
            <a:off x="2818739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9" name="Freeform: Shape 1528">
            <a:extLst>
              <a:ext uri="{FF2B5EF4-FFF2-40B4-BE49-F238E27FC236}">
                <a16:creationId xmlns:a16="http://schemas.microsoft.com/office/drawing/2014/main" id="{D298B424-E727-44DC-0A5A-77140F850550}"/>
              </a:ext>
            </a:extLst>
          </p:cNvPr>
          <p:cNvSpPr/>
          <p:nvPr/>
        </p:nvSpPr>
        <p:spPr>
          <a:xfrm>
            <a:off x="2818739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0" name="Freeform: Shape 1529">
            <a:extLst>
              <a:ext uri="{FF2B5EF4-FFF2-40B4-BE49-F238E27FC236}">
                <a16:creationId xmlns:a16="http://schemas.microsoft.com/office/drawing/2014/main" id="{0BEE68BC-742C-1704-3E83-0268722E257E}"/>
              </a:ext>
            </a:extLst>
          </p:cNvPr>
          <p:cNvSpPr/>
          <p:nvPr/>
        </p:nvSpPr>
        <p:spPr>
          <a:xfrm>
            <a:off x="2818739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1" name="Freeform: Shape 1530">
            <a:extLst>
              <a:ext uri="{FF2B5EF4-FFF2-40B4-BE49-F238E27FC236}">
                <a16:creationId xmlns:a16="http://schemas.microsoft.com/office/drawing/2014/main" id="{0EFE2E13-34BA-4768-F508-01229C9B0CBB}"/>
              </a:ext>
            </a:extLst>
          </p:cNvPr>
          <p:cNvSpPr/>
          <p:nvPr/>
        </p:nvSpPr>
        <p:spPr>
          <a:xfrm>
            <a:off x="2818739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2" name="Freeform: Shape 1531">
            <a:extLst>
              <a:ext uri="{FF2B5EF4-FFF2-40B4-BE49-F238E27FC236}">
                <a16:creationId xmlns:a16="http://schemas.microsoft.com/office/drawing/2014/main" id="{1456AAB2-6212-8D0A-1D84-8F45C118C75B}"/>
              </a:ext>
            </a:extLst>
          </p:cNvPr>
          <p:cNvSpPr/>
          <p:nvPr/>
        </p:nvSpPr>
        <p:spPr>
          <a:xfrm>
            <a:off x="2818739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3" name="Freeform: Shape 1532">
            <a:extLst>
              <a:ext uri="{FF2B5EF4-FFF2-40B4-BE49-F238E27FC236}">
                <a16:creationId xmlns:a16="http://schemas.microsoft.com/office/drawing/2014/main" id="{07617701-B1A3-8B41-2CCF-DDC1829C3217}"/>
              </a:ext>
            </a:extLst>
          </p:cNvPr>
          <p:cNvSpPr/>
          <p:nvPr/>
        </p:nvSpPr>
        <p:spPr>
          <a:xfrm>
            <a:off x="2818739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4" name="Freeform: Shape 1533">
            <a:extLst>
              <a:ext uri="{FF2B5EF4-FFF2-40B4-BE49-F238E27FC236}">
                <a16:creationId xmlns:a16="http://schemas.microsoft.com/office/drawing/2014/main" id="{53AF1605-82E1-840C-5356-91BC60EC4C80}"/>
              </a:ext>
            </a:extLst>
          </p:cNvPr>
          <p:cNvSpPr/>
          <p:nvPr/>
        </p:nvSpPr>
        <p:spPr>
          <a:xfrm>
            <a:off x="2818739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5" name="Freeform: Shape 1534">
            <a:extLst>
              <a:ext uri="{FF2B5EF4-FFF2-40B4-BE49-F238E27FC236}">
                <a16:creationId xmlns:a16="http://schemas.microsoft.com/office/drawing/2014/main" id="{BBA28BA8-E408-71C6-B8EE-B41D35B3FDCB}"/>
              </a:ext>
            </a:extLst>
          </p:cNvPr>
          <p:cNvSpPr/>
          <p:nvPr/>
        </p:nvSpPr>
        <p:spPr>
          <a:xfrm>
            <a:off x="2818739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6" name="Freeform: Shape 1535">
            <a:extLst>
              <a:ext uri="{FF2B5EF4-FFF2-40B4-BE49-F238E27FC236}">
                <a16:creationId xmlns:a16="http://schemas.microsoft.com/office/drawing/2014/main" id="{496100C8-6271-9D6D-0F38-ED0438306F71}"/>
              </a:ext>
            </a:extLst>
          </p:cNvPr>
          <p:cNvSpPr/>
          <p:nvPr/>
        </p:nvSpPr>
        <p:spPr>
          <a:xfrm>
            <a:off x="2818739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7" name="Freeform: Shape 1536">
            <a:extLst>
              <a:ext uri="{FF2B5EF4-FFF2-40B4-BE49-F238E27FC236}">
                <a16:creationId xmlns:a16="http://schemas.microsoft.com/office/drawing/2014/main" id="{246CA227-2B3F-8721-5082-682E8D9CAEA1}"/>
              </a:ext>
            </a:extLst>
          </p:cNvPr>
          <p:cNvSpPr/>
          <p:nvPr/>
        </p:nvSpPr>
        <p:spPr>
          <a:xfrm>
            <a:off x="2818739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8" name="Freeform: Shape 1537">
            <a:extLst>
              <a:ext uri="{FF2B5EF4-FFF2-40B4-BE49-F238E27FC236}">
                <a16:creationId xmlns:a16="http://schemas.microsoft.com/office/drawing/2014/main" id="{78CD1C5C-676A-4287-AE04-558E7F9BE866}"/>
              </a:ext>
            </a:extLst>
          </p:cNvPr>
          <p:cNvSpPr/>
          <p:nvPr/>
        </p:nvSpPr>
        <p:spPr>
          <a:xfrm>
            <a:off x="2818739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9" name="Freeform: Shape 1538">
            <a:extLst>
              <a:ext uri="{FF2B5EF4-FFF2-40B4-BE49-F238E27FC236}">
                <a16:creationId xmlns:a16="http://schemas.microsoft.com/office/drawing/2014/main" id="{BDD17B3C-6AA4-350C-B290-AF0D3F5DE353}"/>
              </a:ext>
            </a:extLst>
          </p:cNvPr>
          <p:cNvSpPr/>
          <p:nvPr/>
        </p:nvSpPr>
        <p:spPr>
          <a:xfrm>
            <a:off x="2818739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0" name="Freeform: Shape 1539">
            <a:extLst>
              <a:ext uri="{FF2B5EF4-FFF2-40B4-BE49-F238E27FC236}">
                <a16:creationId xmlns:a16="http://schemas.microsoft.com/office/drawing/2014/main" id="{2C9C4AA5-5290-7974-403A-DA7A541697FB}"/>
              </a:ext>
            </a:extLst>
          </p:cNvPr>
          <p:cNvSpPr/>
          <p:nvPr/>
        </p:nvSpPr>
        <p:spPr>
          <a:xfrm>
            <a:off x="28187398" y="6175485"/>
            <a:ext cx="28508" cy="20795"/>
          </a:xfrm>
          <a:custGeom>
            <a:avLst/>
            <a:gdLst>
              <a:gd name="connsiteX0" fmla="*/ 0 w 28508"/>
              <a:gd name="connsiteY0" fmla="*/ 0 h 20795"/>
              <a:gd name="connsiteX1" fmla="*/ 0 w 28508"/>
              <a:gd name="connsiteY1" fmla="*/ 20796 h 2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795">
                <a:moveTo>
                  <a:pt x="0" y="0"/>
                </a:moveTo>
                <a:lnTo>
                  <a:pt x="0" y="20796"/>
                </a:lnTo>
              </a:path>
            </a:pathLst>
          </a:custGeom>
          <a:noFill/>
          <a:ln w="32071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1" name="Freeform: Shape 1540">
            <a:extLst>
              <a:ext uri="{FF2B5EF4-FFF2-40B4-BE49-F238E27FC236}">
                <a16:creationId xmlns:a16="http://schemas.microsoft.com/office/drawing/2014/main" id="{C4D92483-BCEC-8B60-D9D1-9882942CC0C5}"/>
              </a:ext>
            </a:extLst>
          </p:cNvPr>
          <p:cNvSpPr/>
          <p:nvPr/>
        </p:nvSpPr>
        <p:spPr>
          <a:xfrm>
            <a:off x="28139504" y="6196281"/>
            <a:ext cx="28508" cy="28780"/>
          </a:xfrm>
          <a:custGeom>
            <a:avLst/>
            <a:gdLst>
              <a:gd name="connsiteX0" fmla="*/ 0 w 28508"/>
              <a:gd name="connsiteY0" fmla="*/ 0 h 28780"/>
              <a:gd name="connsiteX1" fmla="*/ 0 w 28508"/>
              <a:gd name="connsiteY1" fmla="*/ 28780 h 2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780">
                <a:moveTo>
                  <a:pt x="0" y="0"/>
                </a:moveTo>
                <a:lnTo>
                  <a:pt x="0" y="28780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2" name="Freeform: Shape 1541">
            <a:extLst>
              <a:ext uri="{FF2B5EF4-FFF2-40B4-BE49-F238E27FC236}">
                <a16:creationId xmlns:a16="http://schemas.microsoft.com/office/drawing/2014/main" id="{F513A086-D820-9E3C-91D1-989A27C47065}"/>
              </a:ext>
            </a:extLst>
          </p:cNvPr>
          <p:cNvSpPr/>
          <p:nvPr/>
        </p:nvSpPr>
        <p:spPr>
          <a:xfrm>
            <a:off x="2813950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3" name="Freeform: Shape 1542">
            <a:extLst>
              <a:ext uri="{FF2B5EF4-FFF2-40B4-BE49-F238E27FC236}">
                <a16:creationId xmlns:a16="http://schemas.microsoft.com/office/drawing/2014/main" id="{F8F0EC88-E242-A744-AEAC-CD40608A5F3D}"/>
              </a:ext>
            </a:extLst>
          </p:cNvPr>
          <p:cNvSpPr/>
          <p:nvPr/>
        </p:nvSpPr>
        <p:spPr>
          <a:xfrm>
            <a:off x="2813950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4" name="Freeform: Shape 1543">
            <a:extLst>
              <a:ext uri="{FF2B5EF4-FFF2-40B4-BE49-F238E27FC236}">
                <a16:creationId xmlns:a16="http://schemas.microsoft.com/office/drawing/2014/main" id="{EDBA9EF3-415A-861F-E602-0D2D47C4E08B}"/>
              </a:ext>
            </a:extLst>
          </p:cNvPr>
          <p:cNvSpPr/>
          <p:nvPr/>
        </p:nvSpPr>
        <p:spPr>
          <a:xfrm>
            <a:off x="28235406" y="6196281"/>
            <a:ext cx="28508" cy="28780"/>
          </a:xfrm>
          <a:custGeom>
            <a:avLst/>
            <a:gdLst>
              <a:gd name="connsiteX0" fmla="*/ 0 w 28508"/>
              <a:gd name="connsiteY0" fmla="*/ 0 h 28780"/>
              <a:gd name="connsiteX1" fmla="*/ 0 w 28508"/>
              <a:gd name="connsiteY1" fmla="*/ 28780 h 2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780">
                <a:moveTo>
                  <a:pt x="0" y="0"/>
                </a:moveTo>
                <a:lnTo>
                  <a:pt x="0" y="28780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5" name="Freeform: Shape 1544">
            <a:extLst>
              <a:ext uri="{FF2B5EF4-FFF2-40B4-BE49-F238E27FC236}">
                <a16:creationId xmlns:a16="http://schemas.microsoft.com/office/drawing/2014/main" id="{867473F7-E6FE-DA14-9B6E-B9EFC6982ACB}"/>
              </a:ext>
            </a:extLst>
          </p:cNvPr>
          <p:cNvSpPr/>
          <p:nvPr/>
        </p:nvSpPr>
        <p:spPr>
          <a:xfrm>
            <a:off x="2823540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6" name="Freeform: Shape 1545">
            <a:extLst>
              <a:ext uri="{FF2B5EF4-FFF2-40B4-BE49-F238E27FC236}">
                <a16:creationId xmlns:a16="http://schemas.microsoft.com/office/drawing/2014/main" id="{2C80C3EE-E2E2-EB6C-0269-CE6325982CF6}"/>
              </a:ext>
            </a:extLst>
          </p:cNvPr>
          <p:cNvSpPr/>
          <p:nvPr/>
        </p:nvSpPr>
        <p:spPr>
          <a:xfrm>
            <a:off x="2823540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7" name="Freeform: Shape 1546">
            <a:extLst>
              <a:ext uri="{FF2B5EF4-FFF2-40B4-BE49-F238E27FC236}">
                <a16:creationId xmlns:a16="http://schemas.microsoft.com/office/drawing/2014/main" id="{2B28F49E-00B2-2A70-4290-51A17302B6AF}"/>
              </a:ext>
            </a:extLst>
          </p:cNvPr>
          <p:cNvSpPr/>
          <p:nvPr/>
        </p:nvSpPr>
        <p:spPr>
          <a:xfrm>
            <a:off x="28331166" y="5397001"/>
            <a:ext cx="28508" cy="35309"/>
          </a:xfrm>
          <a:custGeom>
            <a:avLst/>
            <a:gdLst>
              <a:gd name="connsiteX0" fmla="*/ 0 w 28508"/>
              <a:gd name="connsiteY0" fmla="*/ 0 h 35309"/>
              <a:gd name="connsiteX1" fmla="*/ 0 w 28508"/>
              <a:gd name="connsiteY1" fmla="*/ 35309 h 3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309">
                <a:moveTo>
                  <a:pt x="0" y="0"/>
                </a:moveTo>
                <a:lnTo>
                  <a:pt x="0" y="35309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8" name="Freeform: Shape 1547">
            <a:extLst>
              <a:ext uri="{FF2B5EF4-FFF2-40B4-BE49-F238E27FC236}">
                <a16:creationId xmlns:a16="http://schemas.microsoft.com/office/drawing/2014/main" id="{3BFC5C95-3BAD-EBF2-13CC-5279AA101758}"/>
              </a:ext>
            </a:extLst>
          </p:cNvPr>
          <p:cNvSpPr/>
          <p:nvPr/>
        </p:nvSpPr>
        <p:spPr>
          <a:xfrm>
            <a:off x="2833116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9" name="Freeform: Shape 1548">
            <a:extLst>
              <a:ext uri="{FF2B5EF4-FFF2-40B4-BE49-F238E27FC236}">
                <a16:creationId xmlns:a16="http://schemas.microsoft.com/office/drawing/2014/main" id="{A1742189-8DC2-EF96-C3FC-825607909EC4}"/>
              </a:ext>
            </a:extLst>
          </p:cNvPr>
          <p:cNvSpPr/>
          <p:nvPr/>
        </p:nvSpPr>
        <p:spPr>
          <a:xfrm>
            <a:off x="2833116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0" name="Freeform: Shape 1549">
            <a:extLst>
              <a:ext uri="{FF2B5EF4-FFF2-40B4-BE49-F238E27FC236}">
                <a16:creationId xmlns:a16="http://schemas.microsoft.com/office/drawing/2014/main" id="{0AE9C40A-ECCC-EBD3-F592-095AB4E9B224}"/>
              </a:ext>
            </a:extLst>
          </p:cNvPr>
          <p:cNvSpPr/>
          <p:nvPr/>
        </p:nvSpPr>
        <p:spPr>
          <a:xfrm>
            <a:off x="2833116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1" name="Freeform: Shape 1550">
            <a:extLst>
              <a:ext uri="{FF2B5EF4-FFF2-40B4-BE49-F238E27FC236}">
                <a16:creationId xmlns:a16="http://schemas.microsoft.com/office/drawing/2014/main" id="{A92B0D52-F54D-4C52-42E2-A035E935B236}"/>
              </a:ext>
            </a:extLst>
          </p:cNvPr>
          <p:cNvSpPr/>
          <p:nvPr/>
        </p:nvSpPr>
        <p:spPr>
          <a:xfrm>
            <a:off x="2833116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2" name="Freeform: Shape 1551">
            <a:extLst>
              <a:ext uri="{FF2B5EF4-FFF2-40B4-BE49-F238E27FC236}">
                <a16:creationId xmlns:a16="http://schemas.microsoft.com/office/drawing/2014/main" id="{3C13925F-F0F2-6EA4-27C0-5F3C008D64B2}"/>
              </a:ext>
            </a:extLst>
          </p:cNvPr>
          <p:cNvSpPr/>
          <p:nvPr/>
        </p:nvSpPr>
        <p:spPr>
          <a:xfrm>
            <a:off x="2833116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3" name="Freeform: Shape 1552">
            <a:extLst>
              <a:ext uri="{FF2B5EF4-FFF2-40B4-BE49-F238E27FC236}">
                <a16:creationId xmlns:a16="http://schemas.microsoft.com/office/drawing/2014/main" id="{EE1F648D-EBCA-31FB-07F3-44F13FA26EC4}"/>
              </a:ext>
            </a:extLst>
          </p:cNvPr>
          <p:cNvSpPr/>
          <p:nvPr/>
        </p:nvSpPr>
        <p:spPr>
          <a:xfrm>
            <a:off x="2833116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4" name="Freeform: Shape 1553">
            <a:extLst>
              <a:ext uri="{FF2B5EF4-FFF2-40B4-BE49-F238E27FC236}">
                <a16:creationId xmlns:a16="http://schemas.microsoft.com/office/drawing/2014/main" id="{1C95972A-9E97-6C86-99DD-F431A6AC845E}"/>
              </a:ext>
            </a:extLst>
          </p:cNvPr>
          <p:cNvSpPr/>
          <p:nvPr/>
        </p:nvSpPr>
        <p:spPr>
          <a:xfrm>
            <a:off x="2833116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5" name="Freeform: Shape 1554">
            <a:extLst>
              <a:ext uri="{FF2B5EF4-FFF2-40B4-BE49-F238E27FC236}">
                <a16:creationId xmlns:a16="http://schemas.microsoft.com/office/drawing/2014/main" id="{4B4652D8-AEA6-E2C3-F964-A01C221E8C58}"/>
              </a:ext>
            </a:extLst>
          </p:cNvPr>
          <p:cNvSpPr/>
          <p:nvPr/>
        </p:nvSpPr>
        <p:spPr>
          <a:xfrm>
            <a:off x="2833116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6" name="Freeform: Shape 1555">
            <a:extLst>
              <a:ext uri="{FF2B5EF4-FFF2-40B4-BE49-F238E27FC236}">
                <a16:creationId xmlns:a16="http://schemas.microsoft.com/office/drawing/2014/main" id="{4AE3E83F-F907-56D7-633B-AC609EDED6BA}"/>
              </a:ext>
            </a:extLst>
          </p:cNvPr>
          <p:cNvSpPr/>
          <p:nvPr/>
        </p:nvSpPr>
        <p:spPr>
          <a:xfrm>
            <a:off x="2833116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7" name="Freeform: Shape 1556">
            <a:extLst>
              <a:ext uri="{FF2B5EF4-FFF2-40B4-BE49-F238E27FC236}">
                <a16:creationId xmlns:a16="http://schemas.microsoft.com/office/drawing/2014/main" id="{805B814E-24FB-B095-4CD7-4D9D80A0BBE1}"/>
              </a:ext>
            </a:extLst>
          </p:cNvPr>
          <p:cNvSpPr/>
          <p:nvPr/>
        </p:nvSpPr>
        <p:spPr>
          <a:xfrm>
            <a:off x="2833116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8" name="Freeform: Shape 1557">
            <a:extLst>
              <a:ext uri="{FF2B5EF4-FFF2-40B4-BE49-F238E27FC236}">
                <a16:creationId xmlns:a16="http://schemas.microsoft.com/office/drawing/2014/main" id="{97D8E528-0771-B3FC-A8B7-929C740F2C20}"/>
              </a:ext>
            </a:extLst>
          </p:cNvPr>
          <p:cNvSpPr/>
          <p:nvPr/>
        </p:nvSpPr>
        <p:spPr>
          <a:xfrm>
            <a:off x="2833116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9" name="Freeform: Shape 1558">
            <a:extLst>
              <a:ext uri="{FF2B5EF4-FFF2-40B4-BE49-F238E27FC236}">
                <a16:creationId xmlns:a16="http://schemas.microsoft.com/office/drawing/2014/main" id="{F65A6C34-CDC1-8DD3-ECEA-BACC3FE45760}"/>
              </a:ext>
            </a:extLst>
          </p:cNvPr>
          <p:cNvSpPr/>
          <p:nvPr/>
        </p:nvSpPr>
        <p:spPr>
          <a:xfrm>
            <a:off x="2833116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0" name="Freeform: Shape 1559">
            <a:extLst>
              <a:ext uri="{FF2B5EF4-FFF2-40B4-BE49-F238E27FC236}">
                <a16:creationId xmlns:a16="http://schemas.microsoft.com/office/drawing/2014/main" id="{3ECCC37E-18C9-E6B9-3BD0-D591E47F3277}"/>
              </a:ext>
            </a:extLst>
          </p:cNvPr>
          <p:cNvSpPr/>
          <p:nvPr/>
        </p:nvSpPr>
        <p:spPr>
          <a:xfrm>
            <a:off x="2833116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4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1" name="Freeform: Shape 1560">
            <a:extLst>
              <a:ext uri="{FF2B5EF4-FFF2-40B4-BE49-F238E27FC236}">
                <a16:creationId xmlns:a16="http://schemas.microsoft.com/office/drawing/2014/main" id="{CEAA8D51-1B10-17AF-9953-B7B8ED9D8819}"/>
              </a:ext>
            </a:extLst>
          </p:cNvPr>
          <p:cNvSpPr/>
          <p:nvPr/>
        </p:nvSpPr>
        <p:spPr>
          <a:xfrm>
            <a:off x="2833116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2" name="Freeform: Shape 1561">
            <a:extLst>
              <a:ext uri="{FF2B5EF4-FFF2-40B4-BE49-F238E27FC236}">
                <a16:creationId xmlns:a16="http://schemas.microsoft.com/office/drawing/2014/main" id="{9342C8ED-764B-DA8E-9336-F4D882127959}"/>
              </a:ext>
            </a:extLst>
          </p:cNvPr>
          <p:cNvSpPr/>
          <p:nvPr/>
        </p:nvSpPr>
        <p:spPr>
          <a:xfrm>
            <a:off x="2833116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75A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3" name="Freeform: Shape 1562">
            <a:extLst>
              <a:ext uri="{FF2B5EF4-FFF2-40B4-BE49-F238E27FC236}">
                <a16:creationId xmlns:a16="http://schemas.microsoft.com/office/drawing/2014/main" id="{A6E52FB8-2946-385E-544C-327C18D56A0D}"/>
              </a:ext>
            </a:extLst>
          </p:cNvPr>
          <p:cNvSpPr/>
          <p:nvPr/>
        </p:nvSpPr>
        <p:spPr>
          <a:xfrm>
            <a:off x="2833116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4" name="Freeform: Shape 1563">
            <a:extLst>
              <a:ext uri="{FF2B5EF4-FFF2-40B4-BE49-F238E27FC236}">
                <a16:creationId xmlns:a16="http://schemas.microsoft.com/office/drawing/2014/main" id="{F0EA04A6-C2B3-4282-C925-62AA339F579F}"/>
              </a:ext>
            </a:extLst>
          </p:cNvPr>
          <p:cNvSpPr/>
          <p:nvPr/>
        </p:nvSpPr>
        <p:spPr>
          <a:xfrm>
            <a:off x="2833116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5" name="Freeform: Shape 1564">
            <a:extLst>
              <a:ext uri="{FF2B5EF4-FFF2-40B4-BE49-F238E27FC236}">
                <a16:creationId xmlns:a16="http://schemas.microsoft.com/office/drawing/2014/main" id="{61FBEB04-8205-0FBA-EA39-0E7DFF1C572A}"/>
              </a:ext>
            </a:extLst>
          </p:cNvPr>
          <p:cNvSpPr/>
          <p:nvPr/>
        </p:nvSpPr>
        <p:spPr>
          <a:xfrm>
            <a:off x="2833116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6" name="Freeform: Shape 1565">
            <a:extLst>
              <a:ext uri="{FF2B5EF4-FFF2-40B4-BE49-F238E27FC236}">
                <a16:creationId xmlns:a16="http://schemas.microsoft.com/office/drawing/2014/main" id="{B754A2F6-AFF8-CFC2-2FB5-559DED42E5FD}"/>
              </a:ext>
            </a:extLst>
          </p:cNvPr>
          <p:cNvSpPr/>
          <p:nvPr/>
        </p:nvSpPr>
        <p:spPr>
          <a:xfrm>
            <a:off x="28474819" y="4494236"/>
            <a:ext cx="28508" cy="46295"/>
          </a:xfrm>
          <a:custGeom>
            <a:avLst/>
            <a:gdLst>
              <a:gd name="connsiteX0" fmla="*/ 0 w 28508"/>
              <a:gd name="connsiteY0" fmla="*/ 0 h 46295"/>
              <a:gd name="connsiteX1" fmla="*/ 0 w 28508"/>
              <a:gd name="connsiteY1" fmla="*/ 46296 h 4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295">
                <a:moveTo>
                  <a:pt x="0" y="0"/>
                </a:moveTo>
                <a:lnTo>
                  <a:pt x="0" y="46296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7" name="Freeform: Shape 1566">
            <a:extLst>
              <a:ext uri="{FF2B5EF4-FFF2-40B4-BE49-F238E27FC236}">
                <a16:creationId xmlns:a16="http://schemas.microsoft.com/office/drawing/2014/main" id="{EDBA4CBC-DDE0-90D5-2F6E-5DDE8BD08BF5}"/>
              </a:ext>
            </a:extLst>
          </p:cNvPr>
          <p:cNvSpPr/>
          <p:nvPr/>
        </p:nvSpPr>
        <p:spPr>
          <a:xfrm>
            <a:off x="28474819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8" name="Freeform: Shape 1567">
            <a:extLst>
              <a:ext uri="{FF2B5EF4-FFF2-40B4-BE49-F238E27FC236}">
                <a16:creationId xmlns:a16="http://schemas.microsoft.com/office/drawing/2014/main" id="{942425DC-0CFA-A708-6D44-843902542CDA}"/>
              </a:ext>
            </a:extLst>
          </p:cNvPr>
          <p:cNvSpPr/>
          <p:nvPr/>
        </p:nvSpPr>
        <p:spPr>
          <a:xfrm>
            <a:off x="28474819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9" name="Freeform: Shape 1568">
            <a:extLst>
              <a:ext uri="{FF2B5EF4-FFF2-40B4-BE49-F238E27FC236}">
                <a16:creationId xmlns:a16="http://schemas.microsoft.com/office/drawing/2014/main" id="{7426D1DE-C29C-7FD8-8ADB-F70AF0ECD79B}"/>
              </a:ext>
            </a:extLst>
          </p:cNvPr>
          <p:cNvSpPr/>
          <p:nvPr/>
        </p:nvSpPr>
        <p:spPr>
          <a:xfrm>
            <a:off x="28474819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0" name="Freeform: Shape 1569">
            <a:extLst>
              <a:ext uri="{FF2B5EF4-FFF2-40B4-BE49-F238E27FC236}">
                <a16:creationId xmlns:a16="http://schemas.microsoft.com/office/drawing/2014/main" id="{A43EDE37-3AD9-B7D0-5CD1-37D132473629}"/>
              </a:ext>
            </a:extLst>
          </p:cNvPr>
          <p:cNvSpPr/>
          <p:nvPr/>
        </p:nvSpPr>
        <p:spPr>
          <a:xfrm>
            <a:off x="28474819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1" name="Freeform: Shape 1570">
            <a:extLst>
              <a:ext uri="{FF2B5EF4-FFF2-40B4-BE49-F238E27FC236}">
                <a16:creationId xmlns:a16="http://schemas.microsoft.com/office/drawing/2014/main" id="{F109D99B-1C26-7C4F-E45A-86734BD12630}"/>
              </a:ext>
            </a:extLst>
          </p:cNvPr>
          <p:cNvSpPr/>
          <p:nvPr/>
        </p:nvSpPr>
        <p:spPr>
          <a:xfrm>
            <a:off x="28474819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2" name="Freeform: Shape 1571">
            <a:extLst>
              <a:ext uri="{FF2B5EF4-FFF2-40B4-BE49-F238E27FC236}">
                <a16:creationId xmlns:a16="http://schemas.microsoft.com/office/drawing/2014/main" id="{AF27DDA2-E67A-4BE9-D558-52CC2BC165EE}"/>
              </a:ext>
            </a:extLst>
          </p:cNvPr>
          <p:cNvSpPr/>
          <p:nvPr/>
        </p:nvSpPr>
        <p:spPr>
          <a:xfrm>
            <a:off x="28474819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3" name="Freeform: Shape 1572">
            <a:extLst>
              <a:ext uri="{FF2B5EF4-FFF2-40B4-BE49-F238E27FC236}">
                <a16:creationId xmlns:a16="http://schemas.microsoft.com/office/drawing/2014/main" id="{FE81691D-300A-FDCB-0A54-ECCAFEC3307C}"/>
              </a:ext>
            </a:extLst>
          </p:cNvPr>
          <p:cNvSpPr/>
          <p:nvPr/>
        </p:nvSpPr>
        <p:spPr>
          <a:xfrm>
            <a:off x="28474819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4" name="Freeform: Shape 1573">
            <a:extLst>
              <a:ext uri="{FF2B5EF4-FFF2-40B4-BE49-F238E27FC236}">
                <a16:creationId xmlns:a16="http://schemas.microsoft.com/office/drawing/2014/main" id="{6D9E6AA3-3107-8B35-7F24-ED2D3B1791A1}"/>
              </a:ext>
            </a:extLst>
          </p:cNvPr>
          <p:cNvSpPr/>
          <p:nvPr/>
        </p:nvSpPr>
        <p:spPr>
          <a:xfrm>
            <a:off x="28474819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5" name="Freeform: Shape 1574">
            <a:extLst>
              <a:ext uri="{FF2B5EF4-FFF2-40B4-BE49-F238E27FC236}">
                <a16:creationId xmlns:a16="http://schemas.microsoft.com/office/drawing/2014/main" id="{D50F8C37-6D6E-C3E9-CE6F-2646F0E3E154}"/>
              </a:ext>
            </a:extLst>
          </p:cNvPr>
          <p:cNvSpPr/>
          <p:nvPr/>
        </p:nvSpPr>
        <p:spPr>
          <a:xfrm>
            <a:off x="28474819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6" name="Freeform: Shape 1575">
            <a:extLst>
              <a:ext uri="{FF2B5EF4-FFF2-40B4-BE49-F238E27FC236}">
                <a16:creationId xmlns:a16="http://schemas.microsoft.com/office/drawing/2014/main" id="{A89AC2D4-0C8D-7E05-FA57-5F0F8FFB0EB9}"/>
              </a:ext>
            </a:extLst>
          </p:cNvPr>
          <p:cNvSpPr/>
          <p:nvPr/>
        </p:nvSpPr>
        <p:spPr>
          <a:xfrm>
            <a:off x="28474819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7" name="Freeform: Shape 1576">
            <a:extLst>
              <a:ext uri="{FF2B5EF4-FFF2-40B4-BE49-F238E27FC236}">
                <a16:creationId xmlns:a16="http://schemas.microsoft.com/office/drawing/2014/main" id="{9B109FC6-8EF5-A275-3989-104D91E093BB}"/>
              </a:ext>
            </a:extLst>
          </p:cNvPr>
          <p:cNvSpPr/>
          <p:nvPr/>
        </p:nvSpPr>
        <p:spPr>
          <a:xfrm>
            <a:off x="28474819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8" name="Freeform: Shape 1577">
            <a:extLst>
              <a:ext uri="{FF2B5EF4-FFF2-40B4-BE49-F238E27FC236}">
                <a16:creationId xmlns:a16="http://schemas.microsoft.com/office/drawing/2014/main" id="{669D421E-EEF2-1DE3-F857-D45BDD2D684F}"/>
              </a:ext>
            </a:extLst>
          </p:cNvPr>
          <p:cNvSpPr/>
          <p:nvPr/>
        </p:nvSpPr>
        <p:spPr>
          <a:xfrm>
            <a:off x="28474819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9" name="Freeform: Shape 1578">
            <a:extLst>
              <a:ext uri="{FF2B5EF4-FFF2-40B4-BE49-F238E27FC236}">
                <a16:creationId xmlns:a16="http://schemas.microsoft.com/office/drawing/2014/main" id="{C55BC350-EE69-C8E8-EA35-CD8F763FD78C}"/>
              </a:ext>
            </a:extLst>
          </p:cNvPr>
          <p:cNvSpPr/>
          <p:nvPr/>
        </p:nvSpPr>
        <p:spPr>
          <a:xfrm>
            <a:off x="28474819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0" name="Freeform: Shape 1579">
            <a:extLst>
              <a:ext uri="{FF2B5EF4-FFF2-40B4-BE49-F238E27FC236}">
                <a16:creationId xmlns:a16="http://schemas.microsoft.com/office/drawing/2014/main" id="{3AD92511-D1BA-C5BF-4405-046326ABFEC0}"/>
              </a:ext>
            </a:extLst>
          </p:cNvPr>
          <p:cNvSpPr/>
          <p:nvPr/>
        </p:nvSpPr>
        <p:spPr>
          <a:xfrm>
            <a:off x="28474819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1" name="Freeform: Shape 1580">
            <a:extLst>
              <a:ext uri="{FF2B5EF4-FFF2-40B4-BE49-F238E27FC236}">
                <a16:creationId xmlns:a16="http://schemas.microsoft.com/office/drawing/2014/main" id="{96408EF7-015E-E895-B4BD-7AA4ADCE7C77}"/>
              </a:ext>
            </a:extLst>
          </p:cNvPr>
          <p:cNvSpPr/>
          <p:nvPr/>
        </p:nvSpPr>
        <p:spPr>
          <a:xfrm>
            <a:off x="28474819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2" name="Freeform: Shape 1581">
            <a:extLst>
              <a:ext uri="{FF2B5EF4-FFF2-40B4-BE49-F238E27FC236}">
                <a16:creationId xmlns:a16="http://schemas.microsoft.com/office/drawing/2014/main" id="{9E11E0C1-1965-7F06-B871-20CB77270175}"/>
              </a:ext>
            </a:extLst>
          </p:cNvPr>
          <p:cNvSpPr/>
          <p:nvPr/>
        </p:nvSpPr>
        <p:spPr>
          <a:xfrm>
            <a:off x="28474819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3" name="Freeform: Shape 1582">
            <a:extLst>
              <a:ext uri="{FF2B5EF4-FFF2-40B4-BE49-F238E27FC236}">
                <a16:creationId xmlns:a16="http://schemas.microsoft.com/office/drawing/2014/main" id="{17AB9BB5-F745-7E32-1332-1BA04C0E6E3E}"/>
              </a:ext>
            </a:extLst>
          </p:cNvPr>
          <p:cNvSpPr/>
          <p:nvPr/>
        </p:nvSpPr>
        <p:spPr>
          <a:xfrm>
            <a:off x="28474819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4" name="Freeform: Shape 1583">
            <a:extLst>
              <a:ext uri="{FF2B5EF4-FFF2-40B4-BE49-F238E27FC236}">
                <a16:creationId xmlns:a16="http://schemas.microsoft.com/office/drawing/2014/main" id="{89735829-441A-761D-3E9A-3693BFE73A93}"/>
              </a:ext>
            </a:extLst>
          </p:cNvPr>
          <p:cNvSpPr/>
          <p:nvPr/>
        </p:nvSpPr>
        <p:spPr>
          <a:xfrm>
            <a:off x="28474819" y="5382735"/>
            <a:ext cx="28508" cy="46666"/>
          </a:xfrm>
          <a:custGeom>
            <a:avLst/>
            <a:gdLst>
              <a:gd name="connsiteX0" fmla="*/ 0 w 28508"/>
              <a:gd name="connsiteY0" fmla="*/ 0 h 46666"/>
              <a:gd name="connsiteX1" fmla="*/ 0 w 28508"/>
              <a:gd name="connsiteY1" fmla="*/ 46667 h 4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666">
                <a:moveTo>
                  <a:pt x="0" y="0"/>
                </a:moveTo>
                <a:lnTo>
                  <a:pt x="0" y="46667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5" name="Freeform: Shape 1584">
            <a:extLst>
              <a:ext uri="{FF2B5EF4-FFF2-40B4-BE49-F238E27FC236}">
                <a16:creationId xmlns:a16="http://schemas.microsoft.com/office/drawing/2014/main" id="{EBB2D64F-1A07-67C6-F3EB-09D4F02B23DA}"/>
              </a:ext>
            </a:extLst>
          </p:cNvPr>
          <p:cNvSpPr/>
          <p:nvPr/>
        </p:nvSpPr>
        <p:spPr>
          <a:xfrm>
            <a:off x="28426925" y="5429402"/>
            <a:ext cx="28508" cy="2908"/>
          </a:xfrm>
          <a:custGeom>
            <a:avLst/>
            <a:gdLst>
              <a:gd name="connsiteX0" fmla="*/ 0 w 28508"/>
              <a:gd name="connsiteY0" fmla="*/ 0 h 2908"/>
              <a:gd name="connsiteX1" fmla="*/ 0 w 28508"/>
              <a:gd name="connsiteY1" fmla="*/ 2909 h 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8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6" name="Freeform: Shape 1585">
            <a:extLst>
              <a:ext uri="{FF2B5EF4-FFF2-40B4-BE49-F238E27FC236}">
                <a16:creationId xmlns:a16="http://schemas.microsoft.com/office/drawing/2014/main" id="{4DCE7AB6-2F02-FB3D-E1F0-F182A7BFEE64}"/>
              </a:ext>
            </a:extLst>
          </p:cNvPr>
          <p:cNvSpPr/>
          <p:nvPr/>
        </p:nvSpPr>
        <p:spPr>
          <a:xfrm>
            <a:off x="2842692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7" name="Freeform: Shape 1586">
            <a:extLst>
              <a:ext uri="{FF2B5EF4-FFF2-40B4-BE49-F238E27FC236}">
                <a16:creationId xmlns:a16="http://schemas.microsoft.com/office/drawing/2014/main" id="{5D268674-A45B-FF68-186B-1730D1293800}"/>
              </a:ext>
            </a:extLst>
          </p:cNvPr>
          <p:cNvSpPr/>
          <p:nvPr/>
        </p:nvSpPr>
        <p:spPr>
          <a:xfrm>
            <a:off x="2842692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8" name="Freeform: Shape 1587">
            <a:extLst>
              <a:ext uri="{FF2B5EF4-FFF2-40B4-BE49-F238E27FC236}">
                <a16:creationId xmlns:a16="http://schemas.microsoft.com/office/drawing/2014/main" id="{D5C1A2DA-9F01-ECF2-B983-2A9C26E6B232}"/>
              </a:ext>
            </a:extLst>
          </p:cNvPr>
          <p:cNvSpPr/>
          <p:nvPr/>
        </p:nvSpPr>
        <p:spPr>
          <a:xfrm>
            <a:off x="2842692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9" name="Freeform: Shape 1588">
            <a:extLst>
              <a:ext uri="{FF2B5EF4-FFF2-40B4-BE49-F238E27FC236}">
                <a16:creationId xmlns:a16="http://schemas.microsoft.com/office/drawing/2014/main" id="{476F4596-D336-33AA-6154-75CC7028347F}"/>
              </a:ext>
            </a:extLst>
          </p:cNvPr>
          <p:cNvSpPr/>
          <p:nvPr/>
        </p:nvSpPr>
        <p:spPr>
          <a:xfrm>
            <a:off x="2842692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0" name="Freeform: Shape 1589">
            <a:extLst>
              <a:ext uri="{FF2B5EF4-FFF2-40B4-BE49-F238E27FC236}">
                <a16:creationId xmlns:a16="http://schemas.microsoft.com/office/drawing/2014/main" id="{511B0ADB-D055-1EE7-E8FE-C814EAEF8BCD}"/>
              </a:ext>
            </a:extLst>
          </p:cNvPr>
          <p:cNvSpPr/>
          <p:nvPr/>
        </p:nvSpPr>
        <p:spPr>
          <a:xfrm>
            <a:off x="2842692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1" name="Freeform: Shape 1590">
            <a:extLst>
              <a:ext uri="{FF2B5EF4-FFF2-40B4-BE49-F238E27FC236}">
                <a16:creationId xmlns:a16="http://schemas.microsoft.com/office/drawing/2014/main" id="{BDF5B65F-3B53-5853-735B-E7343D5432B2}"/>
              </a:ext>
            </a:extLst>
          </p:cNvPr>
          <p:cNvSpPr/>
          <p:nvPr/>
        </p:nvSpPr>
        <p:spPr>
          <a:xfrm>
            <a:off x="2842692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0DF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2" name="Freeform: Shape 1591">
            <a:extLst>
              <a:ext uri="{FF2B5EF4-FFF2-40B4-BE49-F238E27FC236}">
                <a16:creationId xmlns:a16="http://schemas.microsoft.com/office/drawing/2014/main" id="{BA8D314F-0D5A-B28E-B0B0-D1CDAE67EE7A}"/>
              </a:ext>
            </a:extLst>
          </p:cNvPr>
          <p:cNvSpPr/>
          <p:nvPr/>
        </p:nvSpPr>
        <p:spPr>
          <a:xfrm>
            <a:off x="2842692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2DF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3" name="Freeform: Shape 1592">
            <a:extLst>
              <a:ext uri="{FF2B5EF4-FFF2-40B4-BE49-F238E27FC236}">
                <a16:creationId xmlns:a16="http://schemas.microsoft.com/office/drawing/2014/main" id="{67304A0A-C9F3-6441-7264-C80624D69AF9}"/>
              </a:ext>
            </a:extLst>
          </p:cNvPr>
          <p:cNvSpPr/>
          <p:nvPr/>
        </p:nvSpPr>
        <p:spPr>
          <a:xfrm>
            <a:off x="2842692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5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4" name="Freeform: Shape 1593">
            <a:extLst>
              <a:ext uri="{FF2B5EF4-FFF2-40B4-BE49-F238E27FC236}">
                <a16:creationId xmlns:a16="http://schemas.microsoft.com/office/drawing/2014/main" id="{CF8FF266-9124-E27D-0B9B-76EA3B9C42B2}"/>
              </a:ext>
            </a:extLst>
          </p:cNvPr>
          <p:cNvSpPr/>
          <p:nvPr/>
        </p:nvSpPr>
        <p:spPr>
          <a:xfrm>
            <a:off x="2842692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8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5" name="Freeform: Shape 1594">
            <a:extLst>
              <a:ext uri="{FF2B5EF4-FFF2-40B4-BE49-F238E27FC236}">
                <a16:creationId xmlns:a16="http://schemas.microsoft.com/office/drawing/2014/main" id="{655E2BE2-1E78-B9F6-F5A0-91D6C18E029D}"/>
              </a:ext>
            </a:extLst>
          </p:cNvPr>
          <p:cNvSpPr/>
          <p:nvPr/>
        </p:nvSpPr>
        <p:spPr>
          <a:xfrm>
            <a:off x="2842692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6" name="Freeform: Shape 1595">
            <a:extLst>
              <a:ext uri="{FF2B5EF4-FFF2-40B4-BE49-F238E27FC236}">
                <a16:creationId xmlns:a16="http://schemas.microsoft.com/office/drawing/2014/main" id="{AD0F6317-D08B-D6EA-A937-6FBA1CF0EF46}"/>
              </a:ext>
            </a:extLst>
          </p:cNvPr>
          <p:cNvSpPr/>
          <p:nvPr/>
        </p:nvSpPr>
        <p:spPr>
          <a:xfrm>
            <a:off x="2842692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7" name="Freeform: Shape 1596">
            <a:extLst>
              <a:ext uri="{FF2B5EF4-FFF2-40B4-BE49-F238E27FC236}">
                <a16:creationId xmlns:a16="http://schemas.microsoft.com/office/drawing/2014/main" id="{AC3F3666-0F4C-B238-C40E-D4FF1D5785D0}"/>
              </a:ext>
            </a:extLst>
          </p:cNvPr>
          <p:cNvSpPr/>
          <p:nvPr/>
        </p:nvSpPr>
        <p:spPr>
          <a:xfrm>
            <a:off x="2842692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8" name="Freeform: Shape 1597">
            <a:extLst>
              <a:ext uri="{FF2B5EF4-FFF2-40B4-BE49-F238E27FC236}">
                <a16:creationId xmlns:a16="http://schemas.microsoft.com/office/drawing/2014/main" id="{E6B58FB3-69D4-32C4-E820-ACC4F5FB589E}"/>
              </a:ext>
            </a:extLst>
          </p:cNvPr>
          <p:cNvSpPr/>
          <p:nvPr/>
        </p:nvSpPr>
        <p:spPr>
          <a:xfrm>
            <a:off x="2842692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9" name="Freeform: Shape 1598">
            <a:extLst>
              <a:ext uri="{FF2B5EF4-FFF2-40B4-BE49-F238E27FC236}">
                <a16:creationId xmlns:a16="http://schemas.microsoft.com/office/drawing/2014/main" id="{61DE9033-C21D-0658-C25A-5507A7032045}"/>
              </a:ext>
            </a:extLst>
          </p:cNvPr>
          <p:cNvSpPr/>
          <p:nvPr/>
        </p:nvSpPr>
        <p:spPr>
          <a:xfrm>
            <a:off x="2842692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0" name="Freeform: Shape 1599">
            <a:extLst>
              <a:ext uri="{FF2B5EF4-FFF2-40B4-BE49-F238E27FC236}">
                <a16:creationId xmlns:a16="http://schemas.microsoft.com/office/drawing/2014/main" id="{8140606E-069D-4D93-BB2A-51168CC1C28D}"/>
              </a:ext>
            </a:extLst>
          </p:cNvPr>
          <p:cNvSpPr/>
          <p:nvPr/>
        </p:nvSpPr>
        <p:spPr>
          <a:xfrm>
            <a:off x="2842692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9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1" name="Freeform: Shape 1600">
            <a:extLst>
              <a:ext uri="{FF2B5EF4-FFF2-40B4-BE49-F238E27FC236}">
                <a16:creationId xmlns:a16="http://schemas.microsoft.com/office/drawing/2014/main" id="{06E25103-1B69-9293-380B-AB9206235F93}"/>
              </a:ext>
            </a:extLst>
          </p:cNvPr>
          <p:cNvSpPr/>
          <p:nvPr/>
        </p:nvSpPr>
        <p:spPr>
          <a:xfrm>
            <a:off x="2842692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2" name="Freeform: Shape 1601">
            <a:extLst>
              <a:ext uri="{FF2B5EF4-FFF2-40B4-BE49-F238E27FC236}">
                <a16:creationId xmlns:a16="http://schemas.microsoft.com/office/drawing/2014/main" id="{5419A94D-88B8-5E72-33E9-53E03665CBE6}"/>
              </a:ext>
            </a:extLst>
          </p:cNvPr>
          <p:cNvSpPr/>
          <p:nvPr/>
        </p:nvSpPr>
        <p:spPr>
          <a:xfrm>
            <a:off x="2842692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3" name="Freeform: Shape 1602">
            <a:extLst>
              <a:ext uri="{FF2B5EF4-FFF2-40B4-BE49-F238E27FC236}">
                <a16:creationId xmlns:a16="http://schemas.microsoft.com/office/drawing/2014/main" id="{830BF07E-DD30-4CDB-FCFC-BD90A8E42CB1}"/>
              </a:ext>
            </a:extLst>
          </p:cNvPr>
          <p:cNvSpPr/>
          <p:nvPr/>
        </p:nvSpPr>
        <p:spPr>
          <a:xfrm>
            <a:off x="2842692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4" name="Freeform: Shape 1603">
            <a:extLst>
              <a:ext uri="{FF2B5EF4-FFF2-40B4-BE49-F238E27FC236}">
                <a16:creationId xmlns:a16="http://schemas.microsoft.com/office/drawing/2014/main" id="{B16313B5-5943-29CA-1CAB-E00B0237F829}"/>
              </a:ext>
            </a:extLst>
          </p:cNvPr>
          <p:cNvSpPr/>
          <p:nvPr/>
        </p:nvSpPr>
        <p:spPr>
          <a:xfrm>
            <a:off x="28522713" y="5429402"/>
            <a:ext cx="28508" cy="2908"/>
          </a:xfrm>
          <a:custGeom>
            <a:avLst/>
            <a:gdLst>
              <a:gd name="connsiteX0" fmla="*/ 0 w 28508"/>
              <a:gd name="connsiteY0" fmla="*/ 0 h 2908"/>
              <a:gd name="connsiteX1" fmla="*/ 0 w 28508"/>
              <a:gd name="connsiteY1" fmla="*/ 2909 h 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8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5" name="Freeform: Shape 1604">
            <a:extLst>
              <a:ext uri="{FF2B5EF4-FFF2-40B4-BE49-F238E27FC236}">
                <a16:creationId xmlns:a16="http://schemas.microsoft.com/office/drawing/2014/main" id="{E2C31FB9-148F-0926-64DA-604CBCC655C0}"/>
              </a:ext>
            </a:extLst>
          </p:cNvPr>
          <p:cNvSpPr/>
          <p:nvPr/>
        </p:nvSpPr>
        <p:spPr>
          <a:xfrm>
            <a:off x="28522713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6" name="Freeform: Shape 1605">
            <a:extLst>
              <a:ext uri="{FF2B5EF4-FFF2-40B4-BE49-F238E27FC236}">
                <a16:creationId xmlns:a16="http://schemas.microsoft.com/office/drawing/2014/main" id="{54BE13D9-DF09-F6DA-3E5C-11DCF856A852}"/>
              </a:ext>
            </a:extLst>
          </p:cNvPr>
          <p:cNvSpPr/>
          <p:nvPr/>
        </p:nvSpPr>
        <p:spPr>
          <a:xfrm>
            <a:off x="28522713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7" name="Freeform: Shape 1606">
            <a:extLst>
              <a:ext uri="{FF2B5EF4-FFF2-40B4-BE49-F238E27FC236}">
                <a16:creationId xmlns:a16="http://schemas.microsoft.com/office/drawing/2014/main" id="{7C92890F-2350-BE60-2250-341732E998F7}"/>
              </a:ext>
            </a:extLst>
          </p:cNvPr>
          <p:cNvSpPr/>
          <p:nvPr/>
        </p:nvSpPr>
        <p:spPr>
          <a:xfrm>
            <a:off x="28522713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8" name="Freeform: Shape 1607">
            <a:extLst>
              <a:ext uri="{FF2B5EF4-FFF2-40B4-BE49-F238E27FC236}">
                <a16:creationId xmlns:a16="http://schemas.microsoft.com/office/drawing/2014/main" id="{3D1D84B8-F740-1E72-7406-EF84C216E2FB}"/>
              </a:ext>
            </a:extLst>
          </p:cNvPr>
          <p:cNvSpPr/>
          <p:nvPr/>
        </p:nvSpPr>
        <p:spPr>
          <a:xfrm>
            <a:off x="28522713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9" name="Freeform: Shape 1608">
            <a:extLst>
              <a:ext uri="{FF2B5EF4-FFF2-40B4-BE49-F238E27FC236}">
                <a16:creationId xmlns:a16="http://schemas.microsoft.com/office/drawing/2014/main" id="{45232C77-086C-5ADE-F32D-CCD9AE6BC67E}"/>
              </a:ext>
            </a:extLst>
          </p:cNvPr>
          <p:cNvSpPr/>
          <p:nvPr/>
        </p:nvSpPr>
        <p:spPr>
          <a:xfrm>
            <a:off x="28522713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0" name="Freeform: Shape 1609">
            <a:extLst>
              <a:ext uri="{FF2B5EF4-FFF2-40B4-BE49-F238E27FC236}">
                <a16:creationId xmlns:a16="http://schemas.microsoft.com/office/drawing/2014/main" id="{F1E771BC-D65A-06C0-0A26-F6C014FDEB9D}"/>
              </a:ext>
            </a:extLst>
          </p:cNvPr>
          <p:cNvSpPr/>
          <p:nvPr/>
        </p:nvSpPr>
        <p:spPr>
          <a:xfrm>
            <a:off x="28522713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1" name="Freeform: Shape 1610">
            <a:extLst>
              <a:ext uri="{FF2B5EF4-FFF2-40B4-BE49-F238E27FC236}">
                <a16:creationId xmlns:a16="http://schemas.microsoft.com/office/drawing/2014/main" id="{279E2E2D-6313-E278-BEEF-23FA8BF3D66C}"/>
              </a:ext>
            </a:extLst>
          </p:cNvPr>
          <p:cNvSpPr/>
          <p:nvPr/>
        </p:nvSpPr>
        <p:spPr>
          <a:xfrm>
            <a:off x="28522713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2DF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2" name="Freeform: Shape 1611">
            <a:extLst>
              <a:ext uri="{FF2B5EF4-FFF2-40B4-BE49-F238E27FC236}">
                <a16:creationId xmlns:a16="http://schemas.microsoft.com/office/drawing/2014/main" id="{D91044C8-3FA1-8B48-3022-9AC87A7CD36B}"/>
              </a:ext>
            </a:extLst>
          </p:cNvPr>
          <p:cNvSpPr/>
          <p:nvPr/>
        </p:nvSpPr>
        <p:spPr>
          <a:xfrm>
            <a:off x="28522713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4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3" name="Freeform: Shape 1612">
            <a:extLst>
              <a:ext uri="{FF2B5EF4-FFF2-40B4-BE49-F238E27FC236}">
                <a16:creationId xmlns:a16="http://schemas.microsoft.com/office/drawing/2014/main" id="{B41C1B7A-943A-8B20-E467-5B9784BC0D36}"/>
              </a:ext>
            </a:extLst>
          </p:cNvPr>
          <p:cNvSpPr/>
          <p:nvPr/>
        </p:nvSpPr>
        <p:spPr>
          <a:xfrm>
            <a:off x="28522713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7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4" name="Freeform: Shape 1613">
            <a:extLst>
              <a:ext uri="{FF2B5EF4-FFF2-40B4-BE49-F238E27FC236}">
                <a16:creationId xmlns:a16="http://schemas.microsoft.com/office/drawing/2014/main" id="{22FCE43A-DDE5-BFFA-E1C9-148913D28EF0}"/>
              </a:ext>
            </a:extLst>
          </p:cNvPr>
          <p:cNvSpPr/>
          <p:nvPr/>
        </p:nvSpPr>
        <p:spPr>
          <a:xfrm>
            <a:off x="28522713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5" name="Freeform: Shape 1614">
            <a:extLst>
              <a:ext uri="{FF2B5EF4-FFF2-40B4-BE49-F238E27FC236}">
                <a16:creationId xmlns:a16="http://schemas.microsoft.com/office/drawing/2014/main" id="{42A8A782-AC60-4C51-BC45-B092DE3D592E}"/>
              </a:ext>
            </a:extLst>
          </p:cNvPr>
          <p:cNvSpPr/>
          <p:nvPr/>
        </p:nvSpPr>
        <p:spPr>
          <a:xfrm>
            <a:off x="28522713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CD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6" name="Freeform: Shape 1615">
            <a:extLst>
              <a:ext uri="{FF2B5EF4-FFF2-40B4-BE49-F238E27FC236}">
                <a16:creationId xmlns:a16="http://schemas.microsoft.com/office/drawing/2014/main" id="{68252024-F1D4-A1E6-5AD3-95EDB426C3EF}"/>
              </a:ext>
            </a:extLst>
          </p:cNvPr>
          <p:cNvSpPr/>
          <p:nvPr/>
        </p:nvSpPr>
        <p:spPr>
          <a:xfrm>
            <a:off x="28522713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7" name="Freeform: Shape 1616">
            <a:extLst>
              <a:ext uri="{FF2B5EF4-FFF2-40B4-BE49-F238E27FC236}">
                <a16:creationId xmlns:a16="http://schemas.microsoft.com/office/drawing/2014/main" id="{B5448E4C-F4EA-AB2E-85E3-B8EDEAD86F0D}"/>
              </a:ext>
            </a:extLst>
          </p:cNvPr>
          <p:cNvSpPr/>
          <p:nvPr/>
        </p:nvSpPr>
        <p:spPr>
          <a:xfrm>
            <a:off x="28522713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2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8" name="Freeform: Shape 1617">
            <a:extLst>
              <a:ext uri="{FF2B5EF4-FFF2-40B4-BE49-F238E27FC236}">
                <a16:creationId xmlns:a16="http://schemas.microsoft.com/office/drawing/2014/main" id="{43A42BD3-22AA-C4EA-C051-30D7FB4D8EA2}"/>
              </a:ext>
            </a:extLst>
          </p:cNvPr>
          <p:cNvSpPr/>
          <p:nvPr/>
        </p:nvSpPr>
        <p:spPr>
          <a:xfrm>
            <a:off x="28522713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5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9" name="Freeform: Shape 1618">
            <a:extLst>
              <a:ext uri="{FF2B5EF4-FFF2-40B4-BE49-F238E27FC236}">
                <a16:creationId xmlns:a16="http://schemas.microsoft.com/office/drawing/2014/main" id="{A04AE728-E352-38FF-9A53-702AC1B00C90}"/>
              </a:ext>
            </a:extLst>
          </p:cNvPr>
          <p:cNvSpPr/>
          <p:nvPr/>
        </p:nvSpPr>
        <p:spPr>
          <a:xfrm>
            <a:off x="2852271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0" name="Freeform: Shape 1619">
            <a:extLst>
              <a:ext uri="{FF2B5EF4-FFF2-40B4-BE49-F238E27FC236}">
                <a16:creationId xmlns:a16="http://schemas.microsoft.com/office/drawing/2014/main" id="{ADDD9EE1-A0EB-E93D-1498-1BF056B7CA96}"/>
              </a:ext>
            </a:extLst>
          </p:cNvPr>
          <p:cNvSpPr/>
          <p:nvPr/>
        </p:nvSpPr>
        <p:spPr>
          <a:xfrm>
            <a:off x="2852271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1" name="Freeform: Shape 1620">
            <a:extLst>
              <a:ext uri="{FF2B5EF4-FFF2-40B4-BE49-F238E27FC236}">
                <a16:creationId xmlns:a16="http://schemas.microsoft.com/office/drawing/2014/main" id="{1C0C39CD-4BA8-14E7-0EE2-1223210CF082}"/>
              </a:ext>
            </a:extLst>
          </p:cNvPr>
          <p:cNvSpPr/>
          <p:nvPr/>
        </p:nvSpPr>
        <p:spPr>
          <a:xfrm>
            <a:off x="2852271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2" name="Freeform: Shape 1621">
            <a:extLst>
              <a:ext uri="{FF2B5EF4-FFF2-40B4-BE49-F238E27FC236}">
                <a16:creationId xmlns:a16="http://schemas.microsoft.com/office/drawing/2014/main" id="{267D0BCF-9580-55C1-4B9C-C07939122A28}"/>
              </a:ext>
            </a:extLst>
          </p:cNvPr>
          <p:cNvSpPr/>
          <p:nvPr/>
        </p:nvSpPr>
        <p:spPr>
          <a:xfrm>
            <a:off x="2852271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F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3" name="Freeform: Shape 1622">
            <a:extLst>
              <a:ext uri="{FF2B5EF4-FFF2-40B4-BE49-F238E27FC236}">
                <a16:creationId xmlns:a16="http://schemas.microsoft.com/office/drawing/2014/main" id="{C45FFD62-26E9-DCBF-0771-5C83F279CC92}"/>
              </a:ext>
            </a:extLst>
          </p:cNvPr>
          <p:cNvSpPr/>
          <p:nvPr/>
        </p:nvSpPr>
        <p:spPr>
          <a:xfrm>
            <a:off x="28618587" y="4264924"/>
            <a:ext cx="28508" cy="27944"/>
          </a:xfrm>
          <a:custGeom>
            <a:avLst/>
            <a:gdLst>
              <a:gd name="connsiteX0" fmla="*/ 0 w 28508"/>
              <a:gd name="connsiteY0" fmla="*/ 0 h 27944"/>
              <a:gd name="connsiteX1" fmla="*/ 0 w 28508"/>
              <a:gd name="connsiteY1" fmla="*/ 27944 h 2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944">
                <a:moveTo>
                  <a:pt x="0" y="0"/>
                </a:moveTo>
                <a:lnTo>
                  <a:pt x="0" y="27944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4" name="Freeform: Shape 1623">
            <a:extLst>
              <a:ext uri="{FF2B5EF4-FFF2-40B4-BE49-F238E27FC236}">
                <a16:creationId xmlns:a16="http://schemas.microsoft.com/office/drawing/2014/main" id="{CF2BFB67-FA65-90BA-E9B7-20E55B328F8D}"/>
              </a:ext>
            </a:extLst>
          </p:cNvPr>
          <p:cNvSpPr/>
          <p:nvPr/>
        </p:nvSpPr>
        <p:spPr>
          <a:xfrm>
            <a:off x="28618587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5" name="Freeform: Shape 1624">
            <a:extLst>
              <a:ext uri="{FF2B5EF4-FFF2-40B4-BE49-F238E27FC236}">
                <a16:creationId xmlns:a16="http://schemas.microsoft.com/office/drawing/2014/main" id="{92FB7BAC-5579-3AFE-9876-3FA4551A98DC}"/>
              </a:ext>
            </a:extLst>
          </p:cNvPr>
          <p:cNvSpPr/>
          <p:nvPr/>
        </p:nvSpPr>
        <p:spPr>
          <a:xfrm>
            <a:off x="28618587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6" name="Freeform: Shape 1625">
            <a:extLst>
              <a:ext uri="{FF2B5EF4-FFF2-40B4-BE49-F238E27FC236}">
                <a16:creationId xmlns:a16="http://schemas.microsoft.com/office/drawing/2014/main" id="{CD8416D0-0DF4-FC62-277E-99E1E225873C}"/>
              </a:ext>
            </a:extLst>
          </p:cNvPr>
          <p:cNvSpPr/>
          <p:nvPr/>
        </p:nvSpPr>
        <p:spPr>
          <a:xfrm>
            <a:off x="28618587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7" name="Freeform: Shape 1626">
            <a:extLst>
              <a:ext uri="{FF2B5EF4-FFF2-40B4-BE49-F238E27FC236}">
                <a16:creationId xmlns:a16="http://schemas.microsoft.com/office/drawing/2014/main" id="{A18008E6-D8A7-CD45-4DFA-F69DD759C23D}"/>
              </a:ext>
            </a:extLst>
          </p:cNvPr>
          <p:cNvSpPr/>
          <p:nvPr/>
        </p:nvSpPr>
        <p:spPr>
          <a:xfrm>
            <a:off x="28618587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8" name="Freeform: Shape 1627">
            <a:extLst>
              <a:ext uri="{FF2B5EF4-FFF2-40B4-BE49-F238E27FC236}">
                <a16:creationId xmlns:a16="http://schemas.microsoft.com/office/drawing/2014/main" id="{478CA8D8-A188-2044-B925-73E18E838362}"/>
              </a:ext>
            </a:extLst>
          </p:cNvPr>
          <p:cNvSpPr/>
          <p:nvPr/>
        </p:nvSpPr>
        <p:spPr>
          <a:xfrm>
            <a:off x="28618587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9" name="Freeform: Shape 1628">
            <a:extLst>
              <a:ext uri="{FF2B5EF4-FFF2-40B4-BE49-F238E27FC236}">
                <a16:creationId xmlns:a16="http://schemas.microsoft.com/office/drawing/2014/main" id="{2CB4BFB5-E151-C5B5-7400-F3FDDA9E8E92}"/>
              </a:ext>
            </a:extLst>
          </p:cNvPr>
          <p:cNvSpPr/>
          <p:nvPr/>
        </p:nvSpPr>
        <p:spPr>
          <a:xfrm>
            <a:off x="28618587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0" name="Freeform: Shape 1629">
            <a:extLst>
              <a:ext uri="{FF2B5EF4-FFF2-40B4-BE49-F238E27FC236}">
                <a16:creationId xmlns:a16="http://schemas.microsoft.com/office/drawing/2014/main" id="{0C615CE7-1A8D-6300-65F0-5B8FA488B4BF}"/>
              </a:ext>
            </a:extLst>
          </p:cNvPr>
          <p:cNvSpPr/>
          <p:nvPr/>
        </p:nvSpPr>
        <p:spPr>
          <a:xfrm>
            <a:off x="28618587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1" name="Freeform: Shape 1630">
            <a:extLst>
              <a:ext uri="{FF2B5EF4-FFF2-40B4-BE49-F238E27FC236}">
                <a16:creationId xmlns:a16="http://schemas.microsoft.com/office/drawing/2014/main" id="{72A0749B-3023-C1ED-73FA-CC95561654AA}"/>
              </a:ext>
            </a:extLst>
          </p:cNvPr>
          <p:cNvSpPr/>
          <p:nvPr/>
        </p:nvSpPr>
        <p:spPr>
          <a:xfrm>
            <a:off x="28618587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2" name="Freeform: Shape 1631">
            <a:extLst>
              <a:ext uri="{FF2B5EF4-FFF2-40B4-BE49-F238E27FC236}">
                <a16:creationId xmlns:a16="http://schemas.microsoft.com/office/drawing/2014/main" id="{4F695D86-D272-FB0A-52E6-3A757A55F21D}"/>
              </a:ext>
            </a:extLst>
          </p:cNvPr>
          <p:cNvSpPr/>
          <p:nvPr/>
        </p:nvSpPr>
        <p:spPr>
          <a:xfrm>
            <a:off x="28618587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3" name="Freeform: Shape 1632">
            <a:extLst>
              <a:ext uri="{FF2B5EF4-FFF2-40B4-BE49-F238E27FC236}">
                <a16:creationId xmlns:a16="http://schemas.microsoft.com/office/drawing/2014/main" id="{B1A51F88-7A7B-BB9C-1750-AB6467ADB9B0}"/>
              </a:ext>
            </a:extLst>
          </p:cNvPr>
          <p:cNvSpPr/>
          <p:nvPr/>
        </p:nvSpPr>
        <p:spPr>
          <a:xfrm>
            <a:off x="28618587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4" name="Freeform: Shape 1633">
            <a:extLst>
              <a:ext uri="{FF2B5EF4-FFF2-40B4-BE49-F238E27FC236}">
                <a16:creationId xmlns:a16="http://schemas.microsoft.com/office/drawing/2014/main" id="{70E3453A-1133-101C-42BE-4744FB657922}"/>
              </a:ext>
            </a:extLst>
          </p:cNvPr>
          <p:cNvSpPr/>
          <p:nvPr/>
        </p:nvSpPr>
        <p:spPr>
          <a:xfrm>
            <a:off x="28618587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5" name="Freeform: Shape 1634">
            <a:extLst>
              <a:ext uri="{FF2B5EF4-FFF2-40B4-BE49-F238E27FC236}">
                <a16:creationId xmlns:a16="http://schemas.microsoft.com/office/drawing/2014/main" id="{93250F03-7B74-E83F-25DE-6CB81F4E45A0}"/>
              </a:ext>
            </a:extLst>
          </p:cNvPr>
          <p:cNvSpPr/>
          <p:nvPr/>
        </p:nvSpPr>
        <p:spPr>
          <a:xfrm>
            <a:off x="28618587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6" name="Freeform: Shape 1635">
            <a:extLst>
              <a:ext uri="{FF2B5EF4-FFF2-40B4-BE49-F238E27FC236}">
                <a16:creationId xmlns:a16="http://schemas.microsoft.com/office/drawing/2014/main" id="{F48D13E2-727E-AFCA-D631-D8CCF52B43F7}"/>
              </a:ext>
            </a:extLst>
          </p:cNvPr>
          <p:cNvSpPr/>
          <p:nvPr/>
        </p:nvSpPr>
        <p:spPr>
          <a:xfrm>
            <a:off x="28618587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7" name="Freeform: Shape 1636">
            <a:extLst>
              <a:ext uri="{FF2B5EF4-FFF2-40B4-BE49-F238E27FC236}">
                <a16:creationId xmlns:a16="http://schemas.microsoft.com/office/drawing/2014/main" id="{39E610B5-5049-1608-7CD6-376C43AB0FC4}"/>
              </a:ext>
            </a:extLst>
          </p:cNvPr>
          <p:cNvSpPr/>
          <p:nvPr/>
        </p:nvSpPr>
        <p:spPr>
          <a:xfrm>
            <a:off x="28618587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8" name="Freeform: Shape 1637">
            <a:extLst>
              <a:ext uri="{FF2B5EF4-FFF2-40B4-BE49-F238E27FC236}">
                <a16:creationId xmlns:a16="http://schemas.microsoft.com/office/drawing/2014/main" id="{99A247F2-C36C-0579-F57C-7FB2A11D3A24}"/>
              </a:ext>
            </a:extLst>
          </p:cNvPr>
          <p:cNvSpPr/>
          <p:nvPr/>
        </p:nvSpPr>
        <p:spPr>
          <a:xfrm>
            <a:off x="28618587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1B0F6B62-0F02-737C-96C8-37AFE36B4C70}"/>
              </a:ext>
            </a:extLst>
          </p:cNvPr>
          <p:cNvSpPr/>
          <p:nvPr/>
        </p:nvSpPr>
        <p:spPr>
          <a:xfrm>
            <a:off x="28618587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358FBBBF-CBF9-B0AB-FF09-22CBFA0D2DD1}"/>
              </a:ext>
            </a:extLst>
          </p:cNvPr>
          <p:cNvSpPr/>
          <p:nvPr/>
        </p:nvSpPr>
        <p:spPr>
          <a:xfrm>
            <a:off x="28618587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1" name="Freeform: Shape 1640">
            <a:extLst>
              <a:ext uri="{FF2B5EF4-FFF2-40B4-BE49-F238E27FC236}">
                <a16:creationId xmlns:a16="http://schemas.microsoft.com/office/drawing/2014/main" id="{FC88A2C9-1EC2-BFBF-E632-525C293C0689}"/>
              </a:ext>
            </a:extLst>
          </p:cNvPr>
          <p:cNvSpPr/>
          <p:nvPr/>
        </p:nvSpPr>
        <p:spPr>
          <a:xfrm>
            <a:off x="28618587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2" name="Freeform: Shape 1641">
            <a:extLst>
              <a:ext uri="{FF2B5EF4-FFF2-40B4-BE49-F238E27FC236}">
                <a16:creationId xmlns:a16="http://schemas.microsoft.com/office/drawing/2014/main" id="{4C03CAA5-BA1F-E6C4-FFAD-1DD7890361AD}"/>
              </a:ext>
            </a:extLst>
          </p:cNvPr>
          <p:cNvSpPr/>
          <p:nvPr/>
        </p:nvSpPr>
        <p:spPr>
          <a:xfrm>
            <a:off x="28618587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3" name="Freeform: Shape 1642">
            <a:extLst>
              <a:ext uri="{FF2B5EF4-FFF2-40B4-BE49-F238E27FC236}">
                <a16:creationId xmlns:a16="http://schemas.microsoft.com/office/drawing/2014/main" id="{CF5147F4-5A35-7C60-C74C-EEC19B9719CB}"/>
              </a:ext>
            </a:extLst>
          </p:cNvPr>
          <p:cNvSpPr/>
          <p:nvPr/>
        </p:nvSpPr>
        <p:spPr>
          <a:xfrm>
            <a:off x="28618587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4" name="Freeform: Shape 1643">
            <a:extLst>
              <a:ext uri="{FF2B5EF4-FFF2-40B4-BE49-F238E27FC236}">
                <a16:creationId xmlns:a16="http://schemas.microsoft.com/office/drawing/2014/main" id="{1D54FA5C-EA08-1F22-71BD-917D03364A90}"/>
              </a:ext>
            </a:extLst>
          </p:cNvPr>
          <p:cNvSpPr/>
          <p:nvPr/>
        </p:nvSpPr>
        <p:spPr>
          <a:xfrm>
            <a:off x="28618587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5" name="Freeform: Shape 1644">
            <a:extLst>
              <a:ext uri="{FF2B5EF4-FFF2-40B4-BE49-F238E27FC236}">
                <a16:creationId xmlns:a16="http://schemas.microsoft.com/office/drawing/2014/main" id="{5A895BD6-B4BB-FFEB-663C-7F6CE87C0C08}"/>
              </a:ext>
            </a:extLst>
          </p:cNvPr>
          <p:cNvSpPr/>
          <p:nvPr/>
        </p:nvSpPr>
        <p:spPr>
          <a:xfrm>
            <a:off x="2861858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7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6" name="Freeform: Shape 1645">
            <a:extLst>
              <a:ext uri="{FF2B5EF4-FFF2-40B4-BE49-F238E27FC236}">
                <a16:creationId xmlns:a16="http://schemas.microsoft.com/office/drawing/2014/main" id="{7642A7B9-E01D-F372-C374-51E6ACC46DCF}"/>
              </a:ext>
            </a:extLst>
          </p:cNvPr>
          <p:cNvSpPr/>
          <p:nvPr/>
        </p:nvSpPr>
        <p:spPr>
          <a:xfrm>
            <a:off x="2861858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7" name="Freeform: Shape 1646">
            <a:extLst>
              <a:ext uri="{FF2B5EF4-FFF2-40B4-BE49-F238E27FC236}">
                <a16:creationId xmlns:a16="http://schemas.microsoft.com/office/drawing/2014/main" id="{D1B4AF83-5BD1-4AA2-9BF6-9BCC41FE4109}"/>
              </a:ext>
            </a:extLst>
          </p:cNvPr>
          <p:cNvSpPr/>
          <p:nvPr/>
        </p:nvSpPr>
        <p:spPr>
          <a:xfrm>
            <a:off x="2861858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8" name="Freeform: Shape 1647">
            <a:extLst>
              <a:ext uri="{FF2B5EF4-FFF2-40B4-BE49-F238E27FC236}">
                <a16:creationId xmlns:a16="http://schemas.microsoft.com/office/drawing/2014/main" id="{1CCA04FA-F7AC-2B6E-4A31-07BFCE665F77}"/>
              </a:ext>
            </a:extLst>
          </p:cNvPr>
          <p:cNvSpPr/>
          <p:nvPr/>
        </p:nvSpPr>
        <p:spPr>
          <a:xfrm>
            <a:off x="28618587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9" name="Freeform: Shape 1648">
            <a:extLst>
              <a:ext uri="{FF2B5EF4-FFF2-40B4-BE49-F238E27FC236}">
                <a16:creationId xmlns:a16="http://schemas.microsoft.com/office/drawing/2014/main" id="{DCEE012A-E631-E2E6-4E50-13B0562142FE}"/>
              </a:ext>
            </a:extLst>
          </p:cNvPr>
          <p:cNvSpPr/>
          <p:nvPr/>
        </p:nvSpPr>
        <p:spPr>
          <a:xfrm>
            <a:off x="2861858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0" name="Freeform: Shape 1649">
            <a:extLst>
              <a:ext uri="{FF2B5EF4-FFF2-40B4-BE49-F238E27FC236}">
                <a16:creationId xmlns:a16="http://schemas.microsoft.com/office/drawing/2014/main" id="{F051E39C-3F7F-A9E4-11F4-DBDA498019E2}"/>
              </a:ext>
            </a:extLst>
          </p:cNvPr>
          <p:cNvSpPr/>
          <p:nvPr/>
        </p:nvSpPr>
        <p:spPr>
          <a:xfrm>
            <a:off x="2861858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1" name="Freeform: Shape 1650">
            <a:extLst>
              <a:ext uri="{FF2B5EF4-FFF2-40B4-BE49-F238E27FC236}">
                <a16:creationId xmlns:a16="http://schemas.microsoft.com/office/drawing/2014/main" id="{59D6DE84-CD2E-D1B0-1E08-A5FA49F39294}"/>
              </a:ext>
            </a:extLst>
          </p:cNvPr>
          <p:cNvSpPr/>
          <p:nvPr/>
        </p:nvSpPr>
        <p:spPr>
          <a:xfrm>
            <a:off x="2861858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2" name="Freeform: Shape 1651">
            <a:extLst>
              <a:ext uri="{FF2B5EF4-FFF2-40B4-BE49-F238E27FC236}">
                <a16:creationId xmlns:a16="http://schemas.microsoft.com/office/drawing/2014/main" id="{89787ACC-47E3-7CF2-5A63-FDF4AC67C844}"/>
              </a:ext>
            </a:extLst>
          </p:cNvPr>
          <p:cNvSpPr/>
          <p:nvPr/>
        </p:nvSpPr>
        <p:spPr>
          <a:xfrm>
            <a:off x="2861858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3" name="Freeform: Shape 1652">
            <a:extLst>
              <a:ext uri="{FF2B5EF4-FFF2-40B4-BE49-F238E27FC236}">
                <a16:creationId xmlns:a16="http://schemas.microsoft.com/office/drawing/2014/main" id="{59198207-1203-42C4-4907-7FB882ED889D}"/>
              </a:ext>
            </a:extLst>
          </p:cNvPr>
          <p:cNvSpPr/>
          <p:nvPr/>
        </p:nvSpPr>
        <p:spPr>
          <a:xfrm>
            <a:off x="2861858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4" name="Freeform: Shape 1653">
            <a:extLst>
              <a:ext uri="{FF2B5EF4-FFF2-40B4-BE49-F238E27FC236}">
                <a16:creationId xmlns:a16="http://schemas.microsoft.com/office/drawing/2014/main" id="{BE6D61E6-C978-C03A-36BC-420B9557CDEF}"/>
              </a:ext>
            </a:extLst>
          </p:cNvPr>
          <p:cNvSpPr/>
          <p:nvPr/>
        </p:nvSpPr>
        <p:spPr>
          <a:xfrm>
            <a:off x="2861858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5" name="Freeform: Shape 1654">
            <a:extLst>
              <a:ext uri="{FF2B5EF4-FFF2-40B4-BE49-F238E27FC236}">
                <a16:creationId xmlns:a16="http://schemas.microsoft.com/office/drawing/2014/main" id="{1C16F660-B275-38AB-AE7D-1FB809B024B6}"/>
              </a:ext>
            </a:extLst>
          </p:cNvPr>
          <p:cNvSpPr/>
          <p:nvPr/>
        </p:nvSpPr>
        <p:spPr>
          <a:xfrm>
            <a:off x="2861858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6" name="Freeform: Shape 1655">
            <a:extLst>
              <a:ext uri="{FF2B5EF4-FFF2-40B4-BE49-F238E27FC236}">
                <a16:creationId xmlns:a16="http://schemas.microsoft.com/office/drawing/2014/main" id="{84862E27-2023-E34D-F071-0E5E21E86E84}"/>
              </a:ext>
            </a:extLst>
          </p:cNvPr>
          <p:cNvSpPr/>
          <p:nvPr/>
        </p:nvSpPr>
        <p:spPr>
          <a:xfrm>
            <a:off x="2861858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7" name="Freeform: Shape 1656">
            <a:extLst>
              <a:ext uri="{FF2B5EF4-FFF2-40B4-BE49-F238E27FC236}">
                <a16:creationId xmlns:a16="http://schemas.microsoft.com/office/drawing/2014/main" id="{46E5C38E-3E1C-4016-E8E2-B34AA62CF91E}"/>
              </a:ext>
            </a:extLst>
          </p:cNvPr>
          <p:cNvSpPr/>
          <p:nvPr/>
        </p:nvSpPr>
        <p:spPr>
          <a:xfrm>
            <a:off x="2861858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8" name="Freeform: Shape 1657">
            <a:extLst>
              <a:ext uri="{FF2B5EF4-FFF2-40B4-BE49-F238E27FC236}">
                <a16:creationId xmlns:a16="http://schemas.microsoft.com/office/drawing/2014/main" id="{FBDB1BEE-0D8A-7212-5D6E-5B90D6472A40}"/>
              </a:ext>
            </a:extLst>
          </p:cNvPr>
          <p:cNvSpPr/>
          <p:nvPr/>
        </p:nvSpPr>
        <p:spPr>
          <a:xfrm>
            <a:off x="2861858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1DA3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9" name="Freeform: Shape 1658">
            <a:extLst>
              <a:ext uri="{FF2B5EF4-FFF2-40B4-BE49-F238E27FC236}">
                <a16:creationId xmlns:a16="http://schemas.microsoft.com/office/drawing/2014/main" id="{A723C37E-C985-B2C2-6F4F-E30385E6C3A0}"/>
              </a:ext>
            </a:extLst>
          </p:cNvPr>
          <p:cNvSpPr/>
          <p:nvPr/>
        </p:nvSpPr>
        <p:spPr>
          <a:xfrm>
            <a:off x="2861858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0" name="Freeform: Shape 1659">
            <a:extLst>
              <a:ext uri="{FF2B5EF4-FFF2-40B4-BE49-F238E27FC236}">
                <a16:creationId xmlns:a16="http://schemas.microsoft.com/office/drawing/2014/main" id="{3024743D-FF41-D8E4-A2AA-2CF96F50C059}"/>
              </a:ext>
            </a:extLst>
          </p:cNvPr>
          <p:cNvSpPr/>
          <p:nvPr/>
        </p:nvSpPr>
        <p:spPr>
          <a:xfrm>
            <a:off x="2861858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1" name="Freeform: Shape 1660">
            <a:extLst>
              <a:ext uri="{FF2B5EF4-FFF2-40B4-BE49-F238E27FC236}">
                <a16:creationId xmlns:a16="http://schemas.microsoft.com/office/drawing/2014/main" id="{DC329BCF-0A55-DD06-ACEE-01479A065488}"/>
              </a:ext>
            </a:extLst>
          </p:cNvPr>
          <p:cNvSpPr/>
          <p:nvPr/>
        </p:nvSpPr>
        <p:spPr>
          <a:xfrm>
            <a:off x="2861858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8DB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2" name="Freeform: Shape 1661">
            <a:extLst>
              <a:ext uri="{FF2B5EF4-FFF2-40B4-BE49-F238E27FC236}">
                <a16:creationId xmlns:a16="http://schemas.microsoft.com/office/drawing/2014/main" id="{0AD74A30-A014-190A-9A6E-7C7EF7BE8B9C}"/>
              </a:ext>
            </a:extLst>
          </p:cNvPr>
          <p:cNvSpPr/>
          <p:nvPr/>
        </p:nvSpPr>
        <p:spPr>
          <a:xfrm>
            <a:off x="2861858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3" name="Freeform: Shape 1662">
            <a:extLst>
              <a:ext uri="{FF2B5EF4-FFF2-40B4-BE49-F238E27FC236}">
                <a16:creationId xmlns:a16="http://schemas.microsoft.com/office/drawing/2014/main" id="{19904FD5-4A98-C38B-452A-77CFE00950EF}"/>
              </a:ext>
            </a:extLst>
          </p:cNvPr>
          <p:cNvSpPr/>
          <p:nvPr/>
        </p:nvSpPr>
        <p:spPr>
          <a:xfrm>
            <a:off x="2861858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C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4" name="Freeform: Shape 1663">
            <a:extLst>
              <a:ext uri="{FF2B5EF4-FFF2-40B4-BE49-F238E27FC236}">
                <a16:creationId xmlns:a16="http://schemas.microsoft.com/office/drawing/2014/main" id="{6532ECE9-99AE-D9DD-9EC7-811FE89D3F6A}"/>
              </a:ext>
            </a:extLst>
          </p:cNvPr>
          <p:cNvSpPr/>
          <p:nvPr/>
        </p:nvSpPr>
        <p:spPr>
          <a:xfrm>
            <a:off x="2861858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5" name="Freeform: Shape 1664">
            <a:extLst>
              <a:ext uri="{FF2B5EF4-FFF2-40B4-BE49-F238E27FC236}">
                <a16:creationId xmlns:a16="http://schemas.microsoft.com/office/drawing/2014/main" id="{E558B048-CB27-623F-1C95-5C62AECE4B4D}"/>
              </a:ext>
            </a:extLst>
          </p:cNvPr>
          <p:cNvSpPr/>
          <p:nvPr/>
        </p:nvSpPr>
        <p:spPr>
          <a:xfrm>
            <a:off x="30281763" y="2677241"/>
            <a:ext cx="28508" cy="30222"/>
          </a:xfrm>
          <a:custGeom>
            <a:avLst/>
            <a:gdLst>
              <a:gd name="connsiteX0" fmla="*/ 0 w 28508"/>
              <a:gd name="connsiteY0" fmla="*/ 0 h 30222"/>
              <a:gd name="connsiteX1" fmla="*/ 0 w 28508"/>
              <a:gd name="connsiteY1" fmla="*/ 30222 h 3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222">
                <a:moveTo>
                  <a:pt x="0" y="0"/>
                </a:moveTo>
                <a:lnTo>
                  <a:pt x="0" y="30222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6" name="Freeform: Shape 1665">
            <a:extLst>
              <a:ext uri="{FF2B5EF4-FFF2-40B4-BE49-F238E27FC236}">
                <a16:creationId xmlns:a16="http://schemas.microsoft.com/office/drawing/2014/main" id="{84E945CE-5EAF-FD44-7325-8601B851BE25}"/>
              </a:ext>
            </a:extLst>
          </p:cNvPr>
          <p:cNvSpPr/>
          <p:nvPr/>
        </p:nvSpPr>
        <p:spPr>
          <a:xfrm>
            <a:off x="30281763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7" name="Freeform: Shape 1666">
            <a:extLst>
              <a:ext uri="{FF2B5EF4-FFF2-40B4-BE49-F238E27FC236}">
                <a16:creationId xmlns:a16="http://schemas.microsoft.com/office/drawing/2014/main" id="{A021BA16-3E32-AEB5-CB11-CEC7CD4BAEE1}"/>
              </a:ext>
            </a:extLst>
          </p:cNvPr>
          <p:cNvSpPr/>
          <p:nvPr/>
        </p:nvSpPr>
        <p:spPr>
          <a:xfrm>
            <a:off x="30281763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8" name="Freeform: Shape 1667">
            <a:extLst>
              <a:ext uri="{FF2B5EF4-FFF2-40B4-BE49-F238E27FC236}">
                <a16:creationId xmlns:a16="http://schemas.microsoft.com/office/drawing/2014/main" id="{A13F82AB-773D-A519-2070-A90E564EBE6B}"/>
              </a:ext>
            </a:extLst>
          </p:cNvPr>
          <p:cNvSpPr/>
          <p:nvPr/>
        </p:nvSpPr>
        <p:spPr>
          <a:xfrm>
            <a:off x="30281763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9" name="Freeform: Shape 1668">
            <a:extLst>
              <a:ext uri="{FF2B5EF4-FFF2-40B4-BE49-F238E27FC236}">
                <a16:creationId xmlns:a16="http://schemas.microsoft.com/office/drawing/2014/main" id="{307184A9-C057-F324-5EDB-883AEBE15EBB}"/>
              </a:ext>
            </a:extLst>
          </p:cNvPr>
          <p:cNvSpPr/>
          <p:nvPr/>
        </p:nvSpPr>
        <p:spPr>
          <a:xfrm>
            <a:off x="30281763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0" name="Freeform: Shape 1669">
            <a:extLst>
              <a:ext uri="{FF2B5EF4-FFF2-40B4-BE49-F238E27FC236}">
                <a16:creationId xmlns:a16="http://schemas.microsoft.com/office/drawing/2014/main" id="{82BBCFDD-336F-8A6B-5DDF-52E05703912C}"/>
              </a:ext>
            </a:extLst>
          </p:cNvPr>
          <p:cNvSpPr/>
          <p:nvPr/>
        </p:nvSpPr>
        <p:spPr>
          <a:xfrm>
            <a:off x="30281763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1" name="Freeform: Shape 1670">
            <a:extLst>
              <a:ext uri="{FF2B5EF4-FFF2-40B4-BE49-F238E27FC236}">
                <a16:creationId xmlns:a16="http://schemas.microsoft.com/office/drawing/2014/main" id="{140717BB-AE2E-9CD0-E2ED-77BB917B4206}"/>
              </a:ext>
            </a:extLst>
          </p:cNvPr>
          <p:cNvSpPr/>
          <p:nvPr/>
        </p:nvSpPr>
        <p:spPr>
          <a:xfrm>
            <a:off x="30281763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2" name="Freeform: Shape 1671">
            <a:extLst>
              <a:ext uri="{FF2B5EF4-FFF2-40B4-BE49-F238E27FC236}">
                <a16:creationId xmlns:a16="http://schemas.microsoft.com/office/drawing/2014/main" id="{8BAD2208-5EA4-53FF-33AB-FDB2C497BAAE}"/>
              </a:ext>
            </a:extLst>
          </p:cNvPr>
          <p:cNvSpPr/>
          <p:nvPr/>
        </p:nvSpPr>
        <p:spPr>
          <a:xfrm>
            <a:off x="30281763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3" name="Freeform: Shape 1672">
            <a:extLst>
              <a:ext uri="{FF2B5EF4-FFF2-40B4-BE49-F238E27FC236}">
                <a16:creationId xmlns:a16="http://schemas.microsoft.com/office/drawing/2014/main" id="{416D6709-8A74-6D77-BFB9-417A3E862239}"/>
              </a:ext>
            </a:extLst>
          </p:cNvPr>
          <p:cNvSpPr/>
          <p:nvPr/>
        </p:nvSpPr>
        <p:spPr>
          <a:xfrm>
            <a:off x="30281763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4" name="Freeform: Shape 1673">
            <a:extLst>
              <a:ext uri="{FF2B5EF4-FFF2-40B4-BE49-F238E27FC236}">
                <a16:creationId xmlns:a16="http://schemas.microsoft.com/office/drawing/2014/main" id="{83E9EA77-308B-0576-10D0-71493A63FF5C}"/>
              </a:ext>
            </a:extLst>
          </p:cNvPr>
          <p:cNvSpPr/>
          <p:nvPr/>
        </p:nvSpPr>
        <p:spPr>
          <a:xfrm>
            <a:off x="30281763" y="3103842"/>
            <a:ext cx="28508" cy="20669"/>
          </a:xfrm>
          <a:custGeom>
            <a:avLst/>
            <a:gdLst>
              <a:gd name="connsiteX0" fmla="*/ 0 w 28508"/>
              <a:gd name="connsiteY0" fmla="*/ 0 h 20669"/>
              <a:gd name="connsiteX1" fmla="*/ 0 w 28508"/>
              <a:gd name="connsiteY1" fmla="*/ 20669 h 20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669">
                <a:moveTo>
                  <a:pt x="0" y="0"/>
                </a:moveTo>
                <a:lnTo>
                  <a:pt x="0" y="20669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5" name="Freeform: Shape 1674">
            <a:extLst>
              <a:ext uri="{FF2B5EF4-FFF2-40B4-BE49-F238E27FC236}">
                <a16:creationId xmlns:a16="http://schemas.microsoft.com/office/drawing/2014/main" id="{0E71D746-1FC3-ECC1-29AB-3707DA7999B1}"/>
              </a:ext>
            </a:extLst>
          </p:cNvPr>
          <p:cNvSpPr/>
          <p:nvPr/>
        </p:nvSpPr>
        <p:spPr>
          <a:xfrm>
            <a:off x="30076959" y="3124511"/>
            <a:ext cx="28508" cy="28770"/>
          </a:xfrm>
          <a:custGeom>
            <a:avLst/>
            <a:gdLst>
              <a:gd name="connsiteX0" fmla="*/ 0 w 28508"/>
              <a:gd name="connsiteY0" fmla="*/ 0 h 28770"/>
              <a:gd name="connsiteX1" fmla="*/ 0 w 28508"/>
              <a:gd name="connsiteY1" fmla="*/ 28771 h 2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770">
                <a:moveTo>
                  <a:pt x="0" y="0"/>
                </a:moveTo>
                <a:lnTo>
                  <a:pt x="0" y="28771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6" name="Freeform: Shape 1675">
            <a:extLst>
              <a:ext uri="{FF2B5EF4-FFF2-40B4-BE49-F238E27FC236}">
                <a16:creationId xmlns:a16="http://schemas.microsoft.com/office/drawing/2014/main" id="{D9D09033-4ED1-EC04-D0C6-04A5F0194C54}"/>
              </a:ext>
            </a:extLst>
          </p:cNvPr>
          <p:cNvSpPr/>
          <p:nvPr/>
        </p:nvSpPr>
        <p:spPr>
          <a:xfrm>
            <a:off x="30076959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7" name="Freeform: Shape 1676">
            <a:extLst>
              <a:ext uri="{FF2B5EF4-FFF2-40B4-BE49-F238E27FC236}">
                <a16:creationId xmlns:a16="http://schemas.microsoft.com/office/drawing/2014/main" id="{5DCE0157-365B-1A45-3C12-E2EB99FCE754}"/>
              </a:ext>
            </a:extLst>
          </p:cNvPr>
          <p:cNvSpPr/>
          <p:nvPr/>
        </p:nvSpPr>
        <p:spPr>
          <a:xfrm>
            <a:off x="30076959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8" name="Freeform: Shape 1677">
            <a:extLst>
              <a:ext uri="{FF2B5EF4-FFF2-40B4-BE49-F238E27FC236}">
                <a16:creationId xmlns:a16="http://schemas.microsoft.com/office/drawing/2014/main" id="{41A2C562-9B7D-628C-C6A7-31767A36A716}"/>
              </a:ext>
            </a:extLst>
          </p:cNvPr>
          <p:cNvSpPr/>
          <p:nvPr/>
        </p:nvSpPr>
        <p:spPr>
          <a:xfrm>
            <a:off x="30076959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4D44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9" name="Freeform: Shape 1678">
            <a:extLst>
              <a:ext uri="{FF2B5EF4-FFF2-40B4-BE49-F238E27FC236}">
                <a16:creationId xmlns:a16="http://schemas.microsoft.com/office/drawing/2014/main" id="{40A3926A-CFC3-2BC2-64F5-97D1CDBB5767}"/>
              </a:ext>
            </a:extLst>
          </p:cNvPr>
          <p:cNvSpPr/>
          <p:nvPr/>
        </p:nvSpPr>
        <p:spPr>
          <a:xfrm>
            <a:off x="30076959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0" name="Freeform: Shape 1679">
            <a:extLst>
              <a:ext uri="{FF2B5EF4-FFF2-40B4-BE49-F238E27FC236}">
                <a16:creationId xmlns:a16="http://schemas.microsoft.com/office/drawing/2014/main" id="{1B13E8C6-E7D7-FCEC-89DE-62EAEF1C405C}"/>
              </a:ext>
            </a:extLst>
          </p:cNvPr>
          <p:cNvSpPr/>
          <p:nvPr/>
        </p:nvSpPr>
        <p:spPr>
          <a:xfrm>
            <a:off x="30076959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1" name="Freeform: Shape 1680">
            <a:extLst>
              <a:ext uri="{FF2B5EF4-FFF2-40B4-BE49-F238E27FC236}">
                <a16:creationId xmlns:a16="http://schemas.microsoft.com/office/drawing/2014/main" id="{5AF194F5-9678-420A-23D1-A0F4BB0C6FCE}"/>
              </a:ext>
            </a:extLst>
          </p:cNvPr>
          <p:cNvSpPr/>
          <p:nvPr/>
        </p:nvSpPr>
        <p:spPr>
          <a:xfrm>
            <a:off x="30076959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2" name="Freeform: Shape 1681">
            <a:extLst>
              <a:ext uri="{FF2B5EF4-FFF2-40B4-BE49-F238E27FC236}">
                <a16:creationId xmlns:a16="http://schemas.microsoft.com/office/drawing/2014/main" id="{0D4976AA-93AE-E326-C018-CF25D81459CE}"/>
              </a:ext>
            </a:extLst>
          </p:cNvPr>
          <p:cNvSpPr/>
          <p:nvPr/>
        </p:nvSpPr>
        <p:spPr>
          <a:xfrm>
            <a:off x="30076959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3" name="Freeform: Shape 1682">
            <a:extLst>
              <a:ext uri="{FF2B5EF4-FFF2-40B4-BE49-F238E27FC236}">
                <a16:creationId xmlns:a16="http://schemas.microsoft.com/office/drawing/2014/main" id="{A6199ECB-00FE-B1E8-8291-8BDC7213EF1B}"/>
              </a:ext>
            </a:extLst>
          </p:cNvPr>
          <p:cNvSpPr/>
          <p:nvPr/>
        </p:nvSpPr>
        <p:spPr>
          <a:xfrm>
            <a:off x="30076959" y="3500097"/>
            <a:ext cx="28508" cy="25267"/>
          </a:xfrm>
          <a:custGeom>
            <a:avLst/>
            <a:gdLst>
              <a:gd name="connsiteX0" fmla="*/ 0 w 28508"/>
              <a:gd name="connsiteY0" fmla="*/ 0 h 25267"/>
              <a:gd name="connsiteX1" fmla="*/ 0 w 28508"/>
              <a:gd name="connsiteY1" fmla="*/ 25268 h 2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267">
                <a:moveTo>
                  <a:pt x="0" y="0"/>
                </a:moveTo>
                <a:lnTo>
                  <a:pt x="0" y="25268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4" name="Freeform: Shape 1683">
            <a:extLst>
              <a:ext uri="{FF2B5EF4-FFF2-40B4-BE49-F238E27FC236}">
                <a16:creationId xmlns:a16="http://schemas.microsoft.com/office/drawing/2014/main" id="{22310A4F-3A3B-2CDC-A52F-4AF9E9A9A0A9}"/>
              </a:ext>
            </a:extLst>
          </p:cNvPr>
          <p:cNvSpPr/>
          <p:nvPr/>
        </p:nvSpPr>
        <p:spPr>
          <a:xfrm>
            <a:off x="29810919" y="3525364"/>
            <a:ext cx="28508" cy="24295"/>
          </a:xfrm>
          <a:custGeom>
            <a:avLst/>
            <a:gdLst>
              <a:gd name="connsiteX0" fmla="*/ 0 w 28508"/>
              <a:gd name="connsiteY0" fmla="*/ 0 h 24295"/>
              <a:gd name="connsiteX1" fmla="*/ 0 w 28508"/>
              <a:gd name="connsiteY1" fmla="*/ 24296 h 2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295">
                <a:moveTo>
                  <a:pt x="0" y="0"/>
                </a:moveTo>
                <a:lnTo>
                  <a:pt x="0" y="24296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5" name="Freeform: Shape 1684">
            <a:extLst>
              <a:ext uri="{FF2B5EF4-FFF2-40B4-BE49-F238E27FC236}">
                <a16:creationId xmlns:a16="http://schemas.microsoft.com/office/drawing/2014/main" id="{7BB8CF11-5FF3-65E6-665E-C963AB0863CA}"/>
              </a:ext>
            </a:extLst>
          </p:cNvPr>
          <p:cNvSpPr/>
          <p:nvPr/>
        </p:nvSpPr>
        <p:spPr>
          <a:xfrm>
            <a:off x="29810919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6" name="Freeform: Shape 1685">
            <a:extLst>
              <a:ext uri="{FF2B5EF4-FFF2-40B4-BE49-F238E27FC236}">
                <a16:creationId xmlns:a16="http://schemas.microsoft.com/office/drawing/2014/main" id="{019D9AE6-AB1C-E101-A38F-592F28CDFB5F}"/>
              </a:ext>
            </a:extLst>
          </p:cNvPr>
          <p:cNvSpPr/>
          <p:nvPr/>
        </p:nvSpPr>
        <p:spPr>
          <a:xfrm>
            <a:off x="29810919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7" name="Freeform: Shape 1686">
            <a:extLst>
              <a:ext uri="{FF2B5EF4-FFF2-40B4-BE49-F238E27FC236}">
                <a16:creationId xmlns:a16="http://schemas.microsoft.com/office/drawing/2014/main" id="{8DB3F3C4-066A-2A85-3BC0-35BBCBE9D98C}"/>
              </a:ext>
            </a:extLst>
          </p:cNvPr>
          <p:cNvSpPr/>
          <p:nvPr/>
        </p:nvSpPr>
        <p:spPr>
          <a:xfrm>
            <a:off x="29810919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8" name="Freeform: Shape 1687">
            <a:extLst>
              <a:ext uri="{FF2B5EF4-FFF2-40B4-BE49-F238E27FC236}">
                <a16:creationId xmlns:a16="http://schemas.microsoft.com/office/drawing/2014/main" id="{DB6130DA-B878-BCE6-B744-7D08AF7706E7}"/>
              </a:ext>
            </a:extLst>
          </p:cNvPr>
          <p:cNvSpPr/>
          <p:nvPr/>
        </p:nvSpPr>
        <p:spPr>
          <a:xfrm>
            <a:off x="29810919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9" name="Freeform: Shape 1688">
            <a:extLst>
              <a:ext uri="{FF2B5EF4-FFF2-40B4-BE49-F238E27FC236}">
                <a16:creationId xmlns:a16="http://schemas.microsoft.com/office/drawing/2014/main" id="{0B3A009E-E8E3-31B7-AAD7-230D6F5515B3}"/>
              </a:ext>
            </a:extLst>
          </p:cNvPr>
          <p:cNvSpPr/>
          <p:nvPr/>
        </p:nvSpPr>
        <p:spPr>
          <a:xfrm>
            <a:off x="29810919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0" name="Freeform: Shape 1689">
            <a:extLst>
              <a:ext uri="{FF2B5EF4-FFF2-40B4-BE49-F238E27FC236}">
                <a16:creationId xmlns:a16="http://schemas.microsoft.com/office/drawing/2014/main" id="{2E381FCD-EC75-19B0-F314-1697FEDDC186}"/>
              </a:ext>
            </a:extLst>
          </p:cNvPr>
          <p:cNvSpPr/>
          <p:nvPr/>
        </p:nvSpPr>
        <p:spPr>
          <a:xfrm>
            <a:off x="29810919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1" name="Freeform: Shape 1690">
            <a:extLst>
              <a:ext uri="{FF2B5EF4-FFF2-40B4-BE49-F238E27FC236}">
                <a16:creationId xmlns:a16="http://schemas.microsoft.com/office/drawing/2014/main" id="{F78BCAC5-89BB-AF4D-10BD-B06B116AB56C}"/>
              </a:ext>
            </a:extLst>
          </p:cNvPr>
          <p:cNvSpPr/>
          <p:nvPr/>
        </p:nvSpPr>
        <p:spPr>
          <a:xfrm>
            <a:off x="29810919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2" name="Freeform: Shape 1691">
            <a:extLst>
              <a:ext uri="{FF2B5EF4-FFF2-40B4-BE49-F238E27FC236}">
                <a16:creationId xmlns:a16="http://schemas.microsoft.com/office/drawing/2014/main" id="{D29C4A98-681C-33CC-7E4B-9F72602D1237}"/>
              </a:ext>
            </a:extLst>
          </p:cNvPr>
          <p:cNvSpPr/>
          <p:nvPr/>
        </p:nvSpPr>
        <p:spPr>
          <a:xfrm>
            <a:off x="29810919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3" name="Freeform: Shape 1692">
            <a:extLst>
              <a:ext uri="{FF2B5EF4-FFF2-40B4-BE49-F238E27FC236}">
                <a16:creationId xmlns:a16="http://schemas.microsoft.com/office/drawing/2014/main" id="{752357B0-7E48-1CF4-D0A2-EB08F4FC4BC2}"/>
              </a:ext>
            </a:extLst>
          </p:cNvPr>
          <p:cNvSpPr/>
          <p:nvPr/>
        </p:nvSpPr>
        <p:spPr>
          <a:xfrm>
            <a:off x="29810919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4" name="Freeform: Shape 1693">
            <a:extLst>
              <a:ext uri="{FF2B5EF4-FFF2-40B4-BE49-F238E27FC236}">
                <a16:creationId xmlns:a16="http://schemas.microsoft.com/office/drawing/2014/main" id="{96A9DB00-8ACE-EA36-33B3-714A61AD6E63}"/>
              </a:ext>
            </a:extLst>
          </p:cNvPr>
          <p:cNvSpPr/>
          <p:nvPr/>
        </p:nvSpPr>
        <p:spPr>
          <a:xfrm>
            <a:off x="29810919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5" name="Freeform: Shape 1694">
            <a:extLst>
              <a:ext uri="{FF2B5EF4-FFF2-40B4-BE49-F238E27FC236}">
                <a16:creationId xmlns:a16="http://schemas.microsoft.com/office/drawing/2014/main" id="{BA803536-58E5-B4B6-F218-D44CBBFC9428}"/>
              </a:ext>
            </a:extLst>
          </p:cNvPr>
          <p:cNvSpPr/>
          <p:nvPr/>
        </p:nvSpPr>
        <p:spPr>
          <a:xfrm>
            <a:off x="29810919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6" name="Freeform: Shape 1695">
            <a:extLst>
              <a:ext uri="{FF2B5EF4-FFF2-40B4-BE49-F238E27FC236}">
                <a16:creationId xmlns:a16="http://schemas.microsoft.com/office/drawing/2014/main" id="{0F6A4485-572A-2415-DA2C-ED0D5570C7C3}"/>
              </a:ext>
            </a:extLst>
          </p:cNvPr>
          <p:cNvSpPr/>
          <p:nvPr/>
        </p:nvSpPr>
        <p:spPr>
          <a:xfrm>
            <a:off x="29810919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7" name="Freeform: Shape 1696">
            <a:extLst>
              <a:ext uri="{FF2B5EF4-FFF2-40B4-BE49-F238E27FC236}">
                <a16:creationId xmlns:a16="http://schemas.microsoft.com/office/drawing/2014/main" id="{D1599F92-C478-1BF9-C682-DEE5EC64E3F7}"/>
              </a:ext>
            </a:extLst>
          </p:cNvPr>
          <p:cNvSpPr/>
          <p:nvPr/>
        </p:nvSpPr>
        <p:spPr>
          <a:xfrm>
            <a:off x="29810919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8" name="Freeform: Shape 1697">
            <a:extLst>
              <a:ext uri="{FF2B5EF4-FFF2-40B4-BE49-F238E27FC236}">
                <a16:creationId xmlns:a16="http://schemas.microsoft.com/office/drawing/2014/main" id="{8B0C4EE3-6F5C-414B-8F9D-90EA431ACC69}"/>
              </a:ext>
            </a:extLst>
          </p:cNvPr>
          <p:cNvSpPr/>
          <p:nvPr/>
        </p:nvSpPr>
        <p:spPr>
          <a:xfrm>
            <a:off x="29810919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9" name="Freeform: Shape 1698">
            <a:extLst>
              <a:ext uri="{FF2B5EF4-FFF2-40B4-BE49-F238E27FC236}">
                <a16:creationId xmlns:a16="http://schemas.microsoft.com/office/drawing/2014/main" id="{CE7A3879-3E91-AC56-0E14-54B70BF98191}"/>
              </a:ext>
            </a:extLst>
          </p:cNvPr>
          <p:cNvSpPr/>
          <p:nvPr/>
        </p:nvSpPr>
        <p:spPr>
          <a:xfrm>
            <a:off x="29810919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0" name="Freeform: Shape 1699">
            <a:extLst>
              <a:ext uri="{FF2B5EF4-FFF2-40B4-BE49-F238E27FC236}">
                <a16:creationId xmlns:a16="http://schemas.microsoft.com/office/drawing/2014/main" id="{4E50B6AD-88E4-0E6E-744F-4B065017AD42}"/>
              </a:ext>
            </a:extLst>
          </p:cNvPr>
          <p:cNvSpPr/>
          <p:nvPr/>
        </p:nvSpPr>
        <p:spPr>
          <a:xfrm>
            <a:off x="29810919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1" name="Freeform: Shape 1700">
            <a:extLst>
              <a:ext uri="{FF2B5EF4-FFF2-40B4-BE49-F238E27FC236}">
                <a16:creationId xmlns:a16="http://schemas.microsoft.com/office/drawing/2014/main" id="{87E2A92B-11C7-C419-ACA7-C81C475076CF}"/>
              </a:ext>
            </a:extLst>
          </p:cNvPr>
          <p:cNvSpPr/>
          <p:nvPr/>
        </p:nvSpPr>
        <p:spPr>
          <a:xfrm>
            <a:off x="29810919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2" name="Freeform: Shape 1701">
            <a:extLst>
              <a:ext uri="{FF2B5EF4-FFF2-40B4-BE49-F238E27FC236}">
                <a16:creationId xmlns:a16="http://schemas.microsoft.com/office/drawing/2014/main" id="{20AA2203-ED86-FB3F-B274-824F227200CA}"/>
              </a:ext>
            </a:extLst>
          </p:cNvPr>
          <p:cNvSpPr/>
          <p:nvPr/>
        </p:nvSpPr>
        <p:spPr>
          <a:xfrm>
            <a:off x="29810919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3" name="Freeform: Shape 1702">
            <a:extLst>
              <a:ext uri="{FF2B5EF4-FFF2-40B4-BE49-F238E27FC236}">
                <a16:creationId xmlns:a16="http://schemas.microsoft.com/office/drawing/2014/main" id="{9B2467AA-EC2E-EE83-28C6-10399537F46F}"/>
              </a:ext>
            </a:extLst>
          </p:cNvPr>
          <p:cNvSpPr/>
          <p:nvPr/>
        </p:nvSpPr>
        <p:spPr>
          <a:xfrm>
            <a:off x="29810919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4" name="Freeform: Shape 1703">
            <a:extLst>
              <a:ext uri="{FF2B5EF4-FFF2-40B4-BE49-F238E27FC236}">
                <a16:creationId xmlns:a16="http://schemas.microsoft.com/office/drawing/2014/main" id="{9F8E252C-5684-0FCB-6EBF-94970AC53FE8}"/>
              </a:ext>
            </a:extLst>
          </p:cNvPr>
          <p:cNvSpPr/>
          <p:nvPr/>
        </p:nvSpPr>
        <p:spPr>
          <a:xfrm>
            <a:off x="29810919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5" name="Freeform: Shape 1704">
            <a:extLst>
              <a:ext uri="{FF2B5EF4-FFF2-40B4-BE49-F238E27FC236}">
                <a16:creationId xmlns:a16="http://schemas.microsoft.com/office/drawing/2014/main" id="{2734F05A-CD0D-6935-D6AB-43F79EBD539A}"/>
              </a:ext>
            </a:extLst>
          </p:cNvPr>
          <p:cNvSpPr/>
          <p:nvPr/>
        </p:nvSpPr>
        <p:spPr>
          <a:xfrm>
            <a:off x="29810919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6" name="Freeform: Shape 1705">
            <a:extLst>
              <a:ext uri="{FF2B5EF4-FFF2-40B4-BE49-F238E27FC236}">
                <a16:creationId xmlns:a16="http://schemas.microsoft.com/office/drawing/2014/main" id="{463EA29E-696C-DEDA-6354-E0495C9E1CA0}"/>
              </a:ext>
            </a:extLst>
          </p:cNvPr>
          <p:cNvSpPr/>
          <p:nvPr/>
        </p:nvSpPr>
        <p:spPr>
          <a:xfrm>
            <a:off x="29810919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7" name="Freeform: Shape 1706">
            <a:extLst>
              <a:ext uri="{FF2B5EF4-FFF2-40B4-BE49-F238E27FC236}">
                <a16:creationId xmlns:a16="http://schemas.microsoft.com/office/drawing/2014/main" id="{4857F047-7091-74E9-EA66-0FB96025914F}"/>
              </a:ext>
            </a:extLst>
          </p:cNvPr>
          <p:cNvSpPr/>
          <p:nvPr/>
        </p:nvSpPr>
        <p:spPr>
          <a:xfrm>
            <a:off x="29810919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8" name="Freeform: Shape 1707">
            <a:extLst>
              <a:ext uri="{FF2B5EF4-FFF2-40B4-BE49-F238E27FC236}">
                <a16:creationId xmlns:a16="http://schemas.microsoft.com/office/drawing/2014/main" id="{6079E618-061A-6D27-8DD9-CCB0EC3C021D}"/>
              </a:ext>
            </a:extLst>
          </p:cNvPr>
          <p:cNvSpPr/>
          <p:nvPr/>
        </p:nvSpPr>
        <p:spPr>
          <a:xfrm>
            <a:off x="29810919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9" name="Freeform: Shape 1708">
            <a:extLst>
              <a:ext uri="{FF2B5EF4-FFF2-40B4-BE49-F238E27FC236}">
                <a16:creationId xmlns:a16="http://schemas.microsoft.com/office/drawing/2014/main" id="{7E90AC6E-8A8B-3996-6071-0D0621ED330A}"/>
              </a:ext>
            </a:extLst>
          </p:cNvPr>
          <p:cNvSpPr/>
          <p:nvPr/>
        </p:nvSpPr>
        <p:spPr>
          <a:xfrm>
            <a:off x="29810919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0" name="Freeform: Shape 1709">
            <a:extLst>
              <a:ext uri="{FF2B5EF4-FFF2-40B4-BE49-F238E27FC236}">
                <a16:creationId xmlns:a16="http://schemas.microsoft.com/office/drawing/2014/main" id="{E679DB08-2E58-FAF2-964E-D99124723A7E}"/>
              </a:ext>
            </a:extLst>
          </p:cNvPr>
          <p:cNvSpPr/>
          <p:nvPr/>
        </p:nvSpPr>
        <p:spPr>
          <a:xfrm>
            <a:off x="29810919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1" name="Freeform: Shape 1710">
            <a:extLst>
              <a:ext uri="{FF2B5EF4-FFF2-40B4-BE49-F238E27FC236}">
                <a16:creationId xmlns:a16="http://schemas.microsoft.com/office/drawing/2014/main" id="{EF33E81D-B665-B506-5D6A-2305DBBB658A}"/>
              </a:ext>
            </a:extLst>
          </p:cNvPr>
          <p:cNvSpPr/>
          <p:nvPr/>
        </p:nvSpPr>
        <p:spPr>
          <a:xfrm>
            <a:off x="29810919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2" name="Freeform: Shape 1711">
            <a:extLst>
              <a:ext uri="{FF2B5EF4-FFF2-40B4-BE49-F238E27FC236}">
                <a16:creationId xmlns:a16="http://schemas.microsoft.com/office/drawing/2014/main" id="{3FEF309A-132E-D92D-9921-A363B2428804}"/>
              </a:ext>
            </a:extLst>
          </p:cNvPr>
          <p:cNvSpPr/>
          <p:nvPr/>
        </p:nvSpPr>
        <p:spPr>
          <a:xfrm>
            <a:off x="29810919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3" name="Freeform: Shape 1712">
            <a:extLst>
              <a:ext uri="{FF2B5EF4-FFF2-40B4-BE49-F238E27FC236}">
                <a16:creationId xmlns:a16="http://schemas.microsoft.com/office/drawing/2014/main" id="{9AC820DA-90CA-BEE1-67BC-AE72CF9AC55C}"/>
              </a:ext>
            </a:extLst>
          </p:cNvPr>
          <p:cNvSpPr/>
          <p:nvPr/>
        </p:nvSpPr>
        <p:spPr>
          <a:xfrm>
            <a:off x="29810919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4" name="Freeform: Shape 1713">
            <a:extLst>
              <a:ext uri="{FF2B5EF4-FFF2-40B4-BE49-F238E27FC236}">
                <a16:creationId xmlns:a16="http://schemas.microsoft.com/office/drawing/2014/main" id="{13B1396D-9C60-5178-B3E7-38753CFBCAD5}"/>
              </a:ext>
            </a:extLst>
          </p:cNvPr>
          <p:cNvSpPr/>
          <p:nvPr/>
        </p:nvSpPr>
        <p:spPr>
          <a:xfrm>
            <a:off x="29810919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5" name="Freeform: Shape 1714">
            <a:extLst>
              <a:ext uri="{FF2B5EF4-FFF2-40B4-BE49-F238E27FC236}">
                <a16:creationId xmlns:a16="http://schemas.microsoft.com/office/drawing/2014/main" id="{7AAF084A-97E1-251A-F181-25492BBD5DF3}"/>
              </a:ext>
            </a:extLst>
          </p:cNvPr>
          <p:cNvSpPr/>
          <p:nvPr/>
        </p:nvSpPr>
        <p:spPr>
          <a:xfrm>
            <a:off x="29810919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6" name="Freeform: Shape 1715">
            <a:extLst>
              <a:ext uri="{FF2B5EF4-FFF2-40B4-BE49-F238E27FC236}">
                <a16:creationId xmlns:a16="http://schemas.microsoft.com/office/drawing/2014/main" id="{409FC2AB-B5F0-98BC-4E3E-BAE4EE03D3B8}"/>
              </a:ext>
            </a:extLst>
          </p:cNvPr>
          <p:cNvSpPr/>
          <p:nvPr/>
        </p:nvSpPr>
        <p:spPr>
          <a:xfrm>
            <a:off x="29810919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7" name="Freeform: Shape 1716">
            <a:extLst>
              <a:ext uri="{FF2B5EF4-FFF2-40B4-BE49-F238E27FC236}">
                <a16:creationId xmlns:a16="http://schemas.microsoft.com/office/drawing/2014/main" id="{BF13BE44-161F-3B3B-602D-2DC1A43C0208}"/>
              </a:ext>
            </a:extLst>
          </p:cNvPr>
          <p:cNvSpPr/>
          <p:nvPr/>
        </p:nvSpPr>
        <p:spPr>
          <a:xfrm>
            <a:off x="29810919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8" name="Freeform: Shape 1717">
            <a:extLst>
              <a:ext uri="{FF2B5EF4-FFF2-40B4-BE49-F238E27FC236}">
                <a16:creationId xmlns:a16="http://schemas.microsoft.com/office/drawing/2014/main" id="{E03D8C2E-A27F-3C86-DE3E-332E13B1F964}"/>
              </a:ext>
            </a:extLst>
          </p:cNvPr>
          <p:cNvSpPr/>
          <p:nvPr/>
        </p:nvSpPr>
        <p:spPr>
          <a:xfrm>
            <a:off x="29810919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9" name="Freeform: Shape 1718">
            <a:extLst>
              <a:ext uri="{FF2B5EF4-FFF2-40B4-BE49-F238E27FC236}">
                <a16:creationId xmlns:a16="http://schemas.microsoft.com/office/drawing/2014/main" id="{843F72B4-041E-6059-D964-80A141751CC5}"/>
              </a:ext>
            </a:extLst>
          </p:cNvPr>
          <p:cNvSpPr/>
          <p:nvPr/>
        </p:nvSpPr>
        <p:spPr>
          <a:xfrm>
            <a:off x="29810919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0" name="Freeform: Shape 1719">
            <a:extLst>
              <a:ext uri="{FF2B5EF4-FFF2-40B4-BE49-F238E27FC236}">
                <a16:creationId xmlns:a16="http://schemas.microsoft.com/office/drawing/2014/main" id="{BBA9CF39-9E8B-F0F1-492B-A0DFAFC22505}"/>
              </a:ext>
            </a:extLst>
          </p:cNvPr>
          <p:cNvSpPr/>
          <p:nvPr/>
        </p:nvSpPr>
        <p:spPr>
          <a:xfrm>
            <a:off x="29810919" y="5283738"/>
            <a:ext cx="28508" cy="1083"/>
          </a:xfrm>
          <a:custGeom>
            <a:avLst/>
            <a:gdLst>
              <a:gd name="connsiteX0" fmla="*/ 0 w 28508"/>
              <a:gd name="connsiteY0" fmla="*/ 0 h 1083"/>
              <a:gd name="connsiteX1" fmla="*/ 0 w 28508"/>
              <a:gd name="connsiteY1" fmla="*/ 1083 h 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83">
                <a:moveTo>
                  <a:pt x="0" y="0"/>
                </a:moveTo>
                <a:lnTo>
                  <a:pt x="0" y="1083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1" name="Freeform: Shape 1720">
            <a:extLst>
              <a:ext uri="{FF2B5EF4-FFF2-40B4-BE49-F238E27FC236}">
                <a16:creationId xmlns:a16="http://schemas.microsoft.com/office/drawing/2014/main" id="{042BCCEF-AE8B-9729-F791-D4F605465065}"/>
              </a:ext>
            </a:extLst>
          </p:cNvPr>
          <p:cNvSpPr/>
          <p:nvPr/>
        </p:nvSpPr>
        <p:spPr>
          <a:xfrm>
            <a:off x="29536527" y="5284821"/>
            <a:ext cx="28508" cy="48368"/>
          </a:xfrm>
          <a:custGeom>
            <a:avLst/>
            <a:gdLst>
              <a:gd name="connsiteX0" fmla="*/ 0 w 28508"/>
              <a:gd name="connsiteY0" fmla="*/ 0 h 48368"/>
              <a:gd name="connsiteX1" fmla="*/ 0 w 28508"/>
              <a:gd name="connsiteY1" fmla="*/ 48369 h 4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368">
                <a:moveTo>
                  <a:pt x="0" y="0"/>
                </a:moveTo>
                <a:lnTo>
                  <a:pt x="0" y="48369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2" name="Freeform: Shape 1721">
            <a:extLst>
              <a:ext uri="{FF2B5EF4-FFF2-40B4-BE49-F238E27FC236}">
                <a16:creationId xmlns:a16="http://schemas.microsoft.com/office/drawing/2014/main" id="{7E8AD46F-6CD5-BBDA-7C34-BDB6C670F115}"/>
              </a:ext>
            </a:extLst>
          </p:cNvPr>
          <p:cNvSpPr/>
          <p:nvPr/>
        </p:nvSpPr>
        <p:spPr>
          <a:xfrm>
            <a:off x="2953652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3" name="Freeform: Shape 1722">
            <a:extLst>
              <a:ext uri="{FF2B5EF4-FFF2-40B4-BE49-F238E27FC236}">
                <a16:creationId xmlns:a16="http://schemas.microsoft.com/office/drawing/2014/main" id="{D5BC8C71-72D3-1DFB-77A1-7E62D62A0E25}"/>
              </a:ext>
            </a:extLst>
          </p:cNvPr>
          <p:cNvSpPr/>
          <p:nvPr/>
        </p:nvSpPr>
        <p:spPr>
          <a:xfrm>
            <a:off x="2953652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4" name="Freeform: Shape 1723">
            <a:extLst>
              <a:ext uri="{FF2B5EF4-FFF2-40B4-BE49-F238E27FC236}">
                <a16:creationId xmlns:a16="http://schemas.microsoft.com/office/drawing/2014/main" id="{26EFB6EB-D32E-8422-62A0-F1E44B1EAD86}"/>
              </a:ext>
            </a:extLst>
          </p:cNvPr>
          <p:cNvSpPr/>
          <p:nvPr/>
        </p:nvSpPr>
        <p:spPr>
          <a:xfrm>
            <a:off x="2953652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5" name="Freeform: Shape 1724">
            <a:extLst>
              <a:ext uri="{FF2B5EF4-FFF2-40B4-BE49-F238E27FC236}">
                <a16:creationId xmlns:a16="http://schemas.microsoft.com/office/drawing/2014/main" id="{A5ABDBFD-2569-A2E8-DFD5-65B8CBEEB38E}"/>
              </a:ext>
            </a:extLst>
          </p:cNvPr>
          <p:cNvSpPr/>
          <p:nvPr/>
        </p:nvSpPr>
        <p:spPr>
          <a:xfrm>
            <a:off x="29536527" y="5481856"/>
            <a:ext cx="28508" cy="36393"/>
          </a:xfrm>
          <a:custGeom>
            <a:avLst/>
            <a:gdLst>
              <a:gd name="connsiteX0" fmla="*/ 0 w 28508"/>
              <a:gd name="connsiteY0" fmla="*/ 0 h 36393"/>
              <a:gd name="connsiteX1" fmla="*/ 0 w 28508"/>
              <a:gd name="connsiteY1" fmla="*/ 36393 h 3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393">
                <a:moveTo>
                  <a:pt x="0" y="0"/>
                </a:moveTo>
                <a:lnTo>
                  <a:pt x="0" y="36393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6" name="Freeform: Shape 1725">
            <a:extLst>
              <a:ext uri="{FF2B5EF4-FFF2-40B4-BE49-F238E27FC236}">
                <a16:creationId xmlns:a16="http://schemas.microsoft.com/office/drawing/2014/main" id="{4095A296-6566-916F-F991-0252FF1A4940}"/>
              </a:ext>
            </a:extLst>
          </p:cNvPr>
          <p:cNvSpPr/>
          <p:nvPr/>
        </p:nvSpPr>
        <p:spPr>
          <a:xfrm>
            <a:off x="29400684" y="5518249"/>
            <a:ext cx="28508" cy="13182"/>
          </a:xfrm>
          <a:custGeom>
            <a:avLst/>
            <a:gdLst>
              <a:gd name="connsiteX0" fmla="*/ 0 w 28508"/>
              <a:gd name="connsiteY0" fmla="*/ 0 h 13182"/>
              <a:gd name="connsiteX1" fmla="*/ 0 w 28508"/>
              <a:gd name="connsiteY1" fmla="*/ 13183 h 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182">
                <a:moveTo>
                  <a:pt x="0" y="0"/>
                </a:moveTo>
                <a:lnTo>
                  <a:pt x="0" y="13183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7" name="Freeform: Shape 1726">
            <a:extLst>
              <a:ext uri="{FF2B5EF4-FFF2-40B4-BE49-F238E27FC236}">
                <a16:creationId xmlns:a16="http://schemas.microsoft.com/office/drawing/2014/main" id="{994CB412-ACB5-E76C-E2F3-BE97486725D1}"/>
              </a:ext>
            </a:extLst>
          </p:cNvPr>
          <p:cNvSpPr/>
          <p:nvPr/>
        </p:nvSpPr>
        <p:spPr>
          <a:xfrm>
            <a:off x="29400684" y="5531432"/>
            <a:ext cx="28508" cy="36733"/>
          </a:xfrm>
          <a:custGeom>
            <a:avLst/>
            <a:gdLst>
              <a:gd name="connsiteX0" fmla="*/ 0 w 28508"/>
              <a:gd name="connsiteY0" fmla="*/ 0 h 36733"/>
              <a:gd name="connsiteX1" fmla="*/ 0 w 28508"/>
              <a:gd name="connsiteY1" fmla="*/ 36733 h 36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733">
                <a:moveTo>
                  <a:pt x="0" y="0"/>
                </a:moveTo>
                <a:lnTo>
                  <a:pt x="0" y="36733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8" name="Freeform: Shape 1727">
            <a:extLst>
              <a:ext uri="{FF2B5EF4-FFF2-40B4-BE49-F238E27FC236}">
                <a16:creationId xmlns:a16="http://schemas.microsoft.com/office/drawing/2014/main" id="{CE9D8644-4238-D9C8-039B-49FE9D1E88BC}"/>
              </a:ext>
            </a:extLst>
          </p:cNvPr>
          <p:cNvSpPr/>
          <p:nvPr/>
        </p:nvSpPr>
        <p:spPr>
          <a:xfrm>
            <a:off x="29272625" y="5568165"/>
            <a:ext cx="28508" cy="12842"/>
          </a:xfrm>
          <a:custGeom>
            <a:avLst/>
            <a:gdLst>
              <a:gd name="connsiteX0" fmla="*/ 0 w 28508"/>
              <a:gd name="connsiteY0" fmla="*/ 0 h 12842"/>
              <a:gd name="connsiteX1" fmla="*/ 0 w 28508"/>
              <a:gd name="connsiteY1" fmla="*/ 12843 h 1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842">
                <a:moveTo>
                  <a:pt x="0" y="0"/>
                </a:moveTo>
                <a:lnTo>
                  <a:pt x="0" y="12843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9" name="Freeform: Shape 1728">
            <a:extLst>
              <a:ext uri="{FF2B5EF4-FFF2-40B4-BE49-F238E27FC236}">
                <a16:creationId xmlns:a16="http://schemas.microsoft.com/office/drawing/2014/main" id="{FFA24C5A-2421-E101-7A6C-D03BE7DCDF9E}"/>
              </a:ext>
            </a:extLst>
          </p:cNvPr>
          <p:cNvSpPr/>
          <p:nvPr/>
        </p:nvSpPr>
        <p:spPr>
          <a:xfrm>
            <a:off x="2927262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0" name="Freeform: Shape 1729">
            <a:extLst>
              <a:ext uri="{FF2B5EF4-FFF2-40B4-BE49-F238E27FC236}">
                <a16:creationId xmlns:a16="http://schemas.microsoft.com/office/drawing/2014/main" id="{856870E1-23A8-4F91-CE69-EDCD47B24C56}"/>
              </a:ext>
            </a:extLst>
          </p:cNvPr>
          <p:cNvSpPr/>
          <p:nvPr/>
        </p:nvSpPr>
        <p:spPr>
          <a:xfrm>
            <a:off x="2927262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1" name="Freeform: Shape 1730">
            <a:extLst>
              <a:ext uri="{FF2B5EF4-FFF2-40B4-BE49-F238E27FC236}">
                <a16:creationId xmlns:a16="http://schemas.microsoft.com/office/drawing/2014/main" id="{100862E1-8102-0EFE-A780-875B203562CF}"/>
              </a:ext>
            </a:extLst>
          </p:cNvPr>
          <p:cNvSpPr/>
          <p:nvPr/>
        </p:nvSpPr>
        <p:spPr>
          <a:xfrm>
            <a:off x="2927262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2" name="Freeform: Shape 1731">
            <a:extLst>
              <a:ext uri="{FF2B5EF4-FFF2-40B4-BE49-F238E27FC236}">
                <a16:creationId xmlns:a16="http://schemas.microsoft.com/office/drawing/2014/main" id="{BE398A13-2FFC-F720-B0AD-00608FA0EC6F}"/>
              </a:ext>
            </a:extLst>
          </p:cNvPr>
          <p:cNvSpPr/>
          <p:nvPr/>
        </p:nvSpPr>
        <p:spPr>
          <a:xfrm>
            <a:off x="2927262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2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3" name="Freeform: Shape 1732">
            <a:extLst>
              <a:ext uri="{FF2B5EF4-FFF2-40B4-BE49-F238E27FC236}">
                <a16:creationId xmlns:a16="http://schemas.microsoft.com/office/drawing/2014/main" id="{7FEEDA2A-8E73-1154-57B4-A85A1FB59035}"/>
              </a:ext>
            </a:extLst>
          </p:cNvPr>
          <p:cNvSpPr/>
          <p:nvPr/>
        </p:nvSpPr>
        <p:spPr>
          <a:xfrm>
            <a:off x="29272625" y="5779126"/>
            <a:ext cx="28508" cy="13895"/>
          </a:xfrm>
          <a:custGeom>
            <a:avLst/>
            <a:gdLst>
              <a:gd name="connsiteX0" fmla="*/ 0 w 28508"/>
              <a:gd name="connsiteY0" fmla="*/ 0 h 13895"/>
              <a:gd name="connsiteX1" fmla="*/ 0 w 28508"/>
              <a:gd name="connsiteY1" fmla="*/ 13895 h 1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895">
                <a:moveTo>
                  <a:pt x="0" y="0"/>
                </a:moveTo>
                <a:lnTo>
                  <a:pt x="0" y="13895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4" name="Freeform: Shape 1733">
            <a:extLst>
              <a:ext uri="{FF2B5EF4-FFF2-40B4-BE49-F238E27FC236}">
                <a16:creationId xmlns:a16="http://schemas.microsoft.com/office/drawing/2014/main" id="{F7FBF8B3-FC6F-6116-6A1D-CD027ED73FC9}"/>
              </a:ext>
            </a:extLst>
          </p:cNvPr>
          <p:cNvSpPr/>
          <p:nvPr/>
        </p:nvSpPr>
        <p:spPr>
          <a:xfrm>
            <a:off x="29160359" y="5793021"/>
            <a:ext cx="28508" cy="35649"/>
          </a:xfrm>
          <a:custGeom>
            <a:avLst/>
            <a:gdLst>
              <a:gd name="connsiteX0" fmla="*/ 0 w 28508"/>
              <a:gd name="connsiteY0" fmla="*/ 0 h 35649"/>
              <a:gd name="connsiteX1" fmla="*/ 0 w 28508"/>
              <a:gd name="connsiteY1" fmla="*/ 35650 h 3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649">
                <a:moveTo>
                  <a:pt x="0" y="0"/>
                </a:moveTo>
                <a:lnTo>
                  <a:pt x="0" y="35650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5" name="Freeform: Shape 1734">
            <a:extLst>
              <a:ext uri="{FF2B5EF4-FFF2-40B4-BE49-F238E27FC236}">
                <a16:creationId xmlns:a16="http://schemas.microsoft.com/office/drawing/2014/main" id="{513E8B6C-708C-A138-595B-CF36226B9E8C}"/>
              </a:ext>
            </a:extLst>
          </p:cNvPr>
          <p:cNvSpPr/>
          <p:nvPr/>
        </p:nvSpPr>
        <p:spPr>
          <a:xfrm>
            <a:off x="29160359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6" name="Freeform: Shape 1735">
            <a:extLst>
              <a:ext uri="{FF2B5EF4-FFF2-40B4-BE49-F238E27FC236}">
                <a16:creationId xmlns:a16="http://schemas.microsoft.com/office/drawing/2014/main" id="{718133AD-83D8-5D8F-288D-E4C553B12CF3}"/>
              </a:ext>
            </a:extLst>
          </p:cNvPr>
          <p:cNvSpPr/>
          <p:nvPr/>
        </p:nvSpPr>
        <p:spPr>
          <a:xfrm>
            <a:off x="29160359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7" name="Freeform: Shape 1736">
            <a:extLst>
              <a:ext uri="{FF2B5EF4-FFF2-40B4-BE49-F238E27FC236}">
                <a16:creationId xmlns:a16="http://schemas.microsoft.com/office/drawing/2014/main" id="{C42AF9A5-D6DF-FABA-4278-61A9C4DD2125}"/>
              </a:ext>
            </a:extLst>
          </p:cNvPr>
          <p:cNvSpPr/>
          <p:nvPr/>
        </p:nvSpPr>
        <p:spPr>
          <a:xfrm>
            <a:off x="2916035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C4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8" name="Freeform: Shape 1737">
            <a:extLst>
              <a:ext uri="{FF2B5EF4-FFF2-40B4-BE49-F238E27FC236}">
                <a16:creationId xmlns:a16="http://schemas.microsoft.com/office/drawing/2014/main" id="{854CD461-18FA-D911-D902-583FB559C13E}"/>
              </a:ext>
            </a:extLst>
          </p:cNvPr>
          <p:cNvSpPr/>
          <p:nvPr/>
        </p:nvSpPr>
        <p:spPr>
          <a:xfrm>
            <a:off x="2916035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C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9" name="Freeform: Shape 1738">
            <a:extLst>
              <a:ext uri="{FF2B5EF4-FFF2-40B4-BE49-F238E27FC236}">
                <a16:creationId xmlns:a16="http://schemas.microsoft.com/office/drawing/2014/main" id="{3992D81B-8282-7A69-50AD-4A9997D8AE00}"/>
              </a:ext>
            </a:extLst>
          </p:cNvPr>
          <p:cNvSpPr/>
          <p:nvPr/>
        </p:nvSpPr>
        <p:spPr>
          <a:xfrm>
            <a:off x="29160359" y="6026819"/>
            <a:ext cx="28508" cy="4951"/>
          </a:xfrm>
          <a:custGeom>
            <a:avLst/>
            <a:gdLst>
              <a:gd name="connsiteX0" fmla="*/ 0 w 28508"/>
              <a:gd name="connsiteY0" fmla="*/ 0 h 4951"/>
              <a:gd name="connsiteX1" fmla="*/ 0 w 28508"/>
              <a:gd name="connsiteY1" fmla="*/ 4952 h 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1">
                <a:moveTo>
                  <a:pt x="0" y="0"/>
                </a:moveTo>
                <a:lnTo>
                  <a:pt x="0" y="4952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0" name="Freeform: Shape 1739">
            <a:extLst>
              <a:ext uri="{FF2B5EF4-FFF2-40B4-BE49-F238E27FC236}">
                <a16:creationId xmlns:a16="http://schemas.microsoft.com/office/drawing/2014/main" id="{5AC1A529-473B-CC27-D215-C1A5E2255BAE}"/>
              </a:ext>
            </a:extLst>
          </p:cNvPr>
          <p:cNvSpPr/>
          <p:nvPr/>
        </p:nvSpPr>
        <p:spPr>
          <a:xfrm>
            <a:off x="29031615" y="6031771"/>
            <a:ext cx="28508" cy="3125"/>
          </a:xfrm>
          <a:custGeom>
            <a:avLst/>
            <a:gdLst>
              <a:gd name="connsiteX0" fmla="*/ 0 w 28508"/>
              <a:gd name="connsiteY0" fmla="*/ 0 h 3125"/>
              <a:gd name="connsiteX1" fmla="*/ 0 w 28508"/>
              <a:gd name="connsiteY1" fmla="*/ 3126 h 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125">
                <a:moveTo>
                  <a:pt x="0" y="0"/>
                </a:moveTo>
                <a:lnTo>
                  <a:pt x="0" y="3126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1" name="Freeform: Shape 1740">
            <a:extLst>
              <a:ext uri="{FF2B5EF4-FFF2-40B4-BE49-F238E27FC236}">
                <a16:creationId xmlns:a16="http://schemas.microsoft.com/office/drawing/2014/main" id="{7882185C-769A-5900-BA2A-10E42718557E}"/>
              </a:ext>
            </a:extLst>
          </p:cNvPr>
          <p:cNvSpPr/>
          <p:nvPr/>
        </p:nvSpPr>
        <p:spPr>
          <a:xfrm>
            <a:off x="28917924" y="6034896"/>
            <a:ext cx="28508" cy="11728"/>
          </a:xfrm>
          <a:custGeom>
            <a:avLst/>
            <a:gdLst>
              <a:gd name="connsiteX0" fmla="*/ 0 w 28508"/>
              <a:gd name="connsiteY0" fmla="*/ 0 h 11728"/>
              <a:gd name="connsiteX1" fmla="*/ 0 w 28508"/>
              <a:gd name="connsiteY1" fmla="*/ 11729 h 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728">
                <a:moveTo>
                  <a:pt x="0" y="0"/>
                </a:moveTo>
                <a:lnTo>
                  <a:pt x="0" y="11729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2" name="Freeform: Shape 1741">
            <a:extLst>
              <a:ext uri="{FF2B5EF4-FFF2-40B4-BE49-F238E27FC236}">
                <a16:creationId xmlns:a16="http://schemas.microsoft.com/office/drawing/2014/main" id="{0B991556-E44F-964C-31AB-53E1906FBD38}"/>
              </a:ext>
            </a:extLst>
          </p:cNvPr>
          <p:cNvSpPr/>
          <p:nvPr/>
        </p:nvSpPr>
        <p:spPr>
          <a:xfrm>
            <a:off x="28834081" y="6046625"/>
            <a:ext cx="28508" cy="29739"/>
          </a:xfrm>
          <a:custGeom>
            <a:avLst/>
            <a:gdLst>
              <a:gd name="connsiteX0" fmla="*/ 0 w 28508"/>
              <a:gd name="connsiteY0" fmla="*/ 0 h 29739"/>
              <a:gd name="connsiteX1" fmla="*/ 0 w 28508"/>
              <a:gd name="connsiteY1" fmla="*/ 29739 h 2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739">
                <a:moveTo>
                  <a:pt x="0" y="0"/>
                </a:moveTo>
                <a:lnTo>
                  <a:pt x="0" y="29739"/>
                </a:lnTo>
              </a:path>
            </a:pathLst>
          </a:custGeom>
          <a:noFill/>
          <a:ln w="32071" cap="sq">
            <a:solidFill>
              <a:srgbClr val="D2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3" name="Freeform: Shape 1742">
            <a:extLst>
              <a:ext uri="{FF2B5EF4-FFF2-40B4-BE49-F238E27FC236}">
                <a16:creationId xmlns:a16="http://schemas.microsoft.com/office/drawing/2014/main" id="{526488A5-8039-45A0-AE8C-FEEDB3BD698A}"/>
              </a:ext>
            </a:extLst>
          </p:cNvPr>
          <p:cNvSpPr/>
          <p:nvPr/>
        </p:nvSpPr>
        <p:spPr>
          <a:xfrm>
            <a:off x="28834081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4" name="Freeform: Shape 1743">
            <a:extLst>
              <a:ext uri="{FF2B5EF4-FFF2-40B4-BE49-F238E27FC236}">
                <a16:creationId xmlns:a16="http://schemas.microsoft.com/office/drawing/2014/main" id="{92462D36-C91F-49E7-DF31-CD54E4B8765F}"/>
              </a:ext>
            </a:extLst>
          </p:cNvPr>
          <p:cNvSpPr/>
          <p:nvPr/>
        </p:nvSpPr>
        <p:spPr>
          <a:xfrm>
            <a:off x="28834081" y="6125940"/>
            <a:ext cx="28508" cy="8696"/>
          </a:xfrm>
          <a:custGeom>
            <a:avLst/>
            <a:gdLst>
              <a:gd name="connsiteX0" fmla="*/ 0 w 28508"/>
              <a:gd name="connsiteY0" fmla="*/ 0 h 8696"/>
              <a:gd name="connsiteX1" fmla="*/ 0 w 28508"/>
              <a:gd name="connsiteY1" fmla="*/ 8696 h 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696">
                <a:moveTo>
                  <a:pt x="0" y="0"/>
                </a:moveTo>
                <a:lnTo>
                  <a:pt x="0" y="8696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5" name="Freeform: Shape 1744">
            <a:extLst>
              <a:ext uri="{FF2B5EF4-FFF2-40B4-BE49-F238E27FC236}">
                <a16:creationId xmlns:a16="http://schemas.microsoft.com/office/drawing/2014/main" id="{AB7F275A-3B0E-5299-C9AC-D64237B468D5}"/>
              </a:ext>
            </a:extLst>
          </p:cNvPr>
          <p:cNvSpPr/>
          <p:nvPr/>
        </p:nvSpPr>
        <p:spPr>
          <a:xfrm>
            <a:off x="28762240" y="6134637"/>
            <a:ext cx="28508" cy="2413"/>
          </a:xfrm>
          <a:custGeom>
            <a:avLst/>
            <a:gdLst>
              <a:gd name="connsiteX0" fmla="*/ 0 w 28508"/>
              <a:gd name="connsiteY0" fmla="*/ 0 h 2413"/>
              <a:gd name="connsiteX1" fmla="*/ 0 w 28508"/>
              <a:gd name="connsiteY1" fmla="*/ 2414 h 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13">
                <a:moveTo>
                  <a:pt x="0" y="0"/>
                </a:moveTo>
                <a:lnTo>
                  <a:pt x="0" y="2414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6" name="Freeform: Shape 1745">
            <a:extLst>
              <a:ext uri="{FF2B5EF4-FFF2-40B4-BE49-F238E27FC236}">
                <a16:creationId xmlns:a16="http://schemas.microsoft.com/office/drawing/2014/main" id="{9C3463C6-6A84-FFE4-9458-8539D24A5EA2}"/>
              </a:ext>
            </a:extLst>
          </p:cNvPr>
          <p:cNvSpPr/>
          <p:nvPr/>
        </p:nvSpPr>
        <p:spPr>
          <a:xfrm>
            <a:off x="28714375" y="6137050"/>
            <a:ext cx="28508" cy="38434"/>
          </a:xfrm>
          <a:custGeom>
            <a:avLst/>
            <a:gdLst>
              <a:gd name="connsiteX0" fmla="*/ 0 w 28508"/>
              <a:gd name="connsiteY0" fmla="*/ 0 h 38434"/>
              <a:gd name="connsiteX1" fmla="*/ 0 w 28508"/>
              <a:gd name="connsiteY1" fmla="*/ 38435 h 3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434">
                <a:moveTo>
                  <a:pt x="0" y="0"/>
                </a:moveTo>
                <a:lnTo>
                  <a:pt x="0" y="38435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7" name="Freeform: Shape 1746">
            <a:extLst>
              <a:ext uri="{FF2B5EF4-FFF2-40B4-BE49-F238E27FC236}">
                <a16:creationId xmlns:a16="http://schemas.microsoft.com/office/drawing/2014/main" id="{EC00DA4D-BC41-23A2-2330-C537FF4C37A4}"/>
              </a:ext>
            </a:extLst>
          </p:cNvPr>
          <p:cNvSpPr/>
          <p:nvPr/>
        </p:nvSpPr>
        <p:spPr>
          <a:xfrm>
            <a:off x="2871437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9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8" name="Freeform: Shape 1747">
            <a:extLst>
              <a:ext uri="{FF2B5EF4-FFF2-40B4-BE49-F238E27FC236}">
                <a16:creationId xmlns:a16="http://schemas.microsoft.com/office/drawing/2014/main" id="{86F0B0E7-DE19-7ECD-1ADD-7C3A20D26A93}"/>
              </a:ext>
            </a:extLst>
          </p:cNvPr>
          <p:cNvSpPr/>
          <p:nvPr/>
        </p:nvSpPr>
        <p:spPr>
          <a:xfrm>
            <a:off x="2871437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9" name="Freeform: Shape 1748">
            <a:extLst>
              <a:ext uri="{FF2B5EF4-FFF2-40B4-BE49-F238E27FC236}">
                <a16:creationId xmlns:a16="http://schemas.microsoft.com/office/drawing/2014/main" id="{6D6E4269-F7F0-DBF9-43EA-BA20744185CB}"/>
              </a:ext>
            </a:extLst>
          </p:cNvPr>
          <p:cNvSpPr/>
          <p:nvPr/>
        </p:nvSpPr>
        <p:spPr>
          <a:xfrm>
            <a:off x="2871437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0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0" name="Freeform: Shape 1749">
            <a:extLst>
              <a:ext uri="{FF2B5EF4-FFF2-40B4-BE49-F238E27FC236}">
                <a16:creationId xmlns:a16="http://schemas.microsoft.com/office/drawing/2014/main" id="{EE3A8221-7DDB-0F70-B300-8C0077226375}"/>
              </a:ext>
            </a:extLst>
          </p:cNvPr>
          <p:cNvSpPr/>
          <p:nvPr/>
        </p:nvSpPr>
        <p:spPr>
          <a:xfrm>
            <a:off x="28810134" y="6137050"/>
            <a:ext cx="28508" cy="38434"/>
          </a:xfrm>
          <a:custGeom>
            <a:avLst/>
            <a:gdLst>
              <a:gd name="connsiteX0" fmla="*/ 0 w 28508"/>
              <a:gd name="connsiteY0" fmla="*/ 0 h 38434"/>
              <a:gd name="connsiteX1" fmla="*/ 0 w 28508"/>
              <a:gd name="connsiteY1" fmla="*/ 38435 h 3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434">
                <a:moveTo>
                  <a:pt x="0" y="0"/>
                </a:moveTo>
                <a:lnTo>
                  <a:pt x="0" y="38435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1" name="Freeform: Shape 1750">
            <a:extLst>
              <a:ext uri="{FF2B5EF4-FFF2-40B4-BE49-F238E27FC236}">
                <a16:creationId xmlns:a16="http://schemas.microsoft.com/office/drawing/2014/main" id="{C18C9D90-6C67-811D-0126-558664EC75FD}"/>
              </a:ext>
            </a:extLst>
          </p:cNvPr>
          <p:cNvSpPr/>
          <p:nvPr/>
        </p:nvSpPr>
        <p:spPr>
          <a:xfrm>
            <a:off x="2881013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2" name="Freeform: Shape 1751">
            <a:extLst>
              <a:ext uri="{FF2B5EF4-FFF2-40B4-BE49-F238E27FC236}">
                <a16:creationId xmlns:a16="http://schemas.microsoft.com/office/drawing/2014/main" id="{1B9FB552-B48B-D98B-FB1E-6484349AEE82}"/>
              </a:ext>
            </a:extLst>
          </p:cNvPr>
          <p:cNvSpPr/>
          <p:nvPr/>
        </p:nvSpPr>
        <p:spPr>
          <a:xfrm>
            <a:off x="2881013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3" name="Freeform: Shape 1752">
            <a:extLst>
              <a:ext uri="{FF2B5EF4-FFF2-40B4-BE49-F238E27FC236}">
                <a16:creationId xmlns:a16="http://schemas.microsoft.com/office/drawing/2014/main" id="{F9053B83-8D2E-52FD-D036-94C8EE71A8FA}"/>
              </a:ext>
            </a:extLst>
          </p:cNvPr>
          <p:cNvSpPr/>
          <p:nvPr/>
        </p:nvSpPr>
        <p:spPr>
          <a:xfrm>
            <a:off x="2881013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4" name="Freeform: Shape 1753">
            <a:extLst>
              <a:ext uri="{FF2B5EF4-FFF2-40B4-BE49-F238E27FC236}">
                <a16:creationId xmlns:a16="http://schemas.microsoft.com/office/drawing/2014/main" id="{30CED8EA-BEF6-44F9-18B3-C16F61729FF7}"/>
              </a:ext>
            </a:extLst>
          </p:cNvPr>
          <p:cNvSpPr/>
          <p:nvPr/>
        </p:nvSpPr>
        <p:spPr>
          <a:xfrm>
            <a:off x="28905894" y="6134637"/>
            <a:ext cx="28508" cy="40848"/>
          </a:xfrm>
          <a:custGeom>
            <a:avLst/>
            <a:gdLst>
              <a:gd name="connsiteX0" fmla="*/ 0 w 28508"/>
              <a:gd name="connsiteY0" fmla="*/ 0 h 40848"/>
              <a:gd name="connsiteX1" fmla="*/ 0 w 28508"/>
              <a:gd name="connsiteY1" fmla="*/ 40849 h 4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0848">
                <a:moveTo>
                  <a:pt x="0" y="0"/>
                </a:moveTo>
                <a:lnTo>
                  <a:pt x="0" y="40849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5" name="Freeform: Shape 1754">
            <a:extLst>
              <a:ext uri="{FF2B5EF4-FFF2-40B4-BE49-F238E27FC236}">
                <a16:creationId xmlns:a16="http://schemas.microsoft.com/office/drawing/2014/main" id="{E35F1370-EC3E-3E8B-0F76-A008822A5ED8}"/>
              </a:ext>
            </a:extLst>
          </p:cNvPr>
          <p:cNvSpPr/>
          <p:nvPr/>
        </p:nvSpPr>
        <p:spPr>
          <a:xfrm>
            <a:off x="2890589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C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6" name="Freeform: Shape 1755">
            <a:extLst>
              <a:ext uri="{FF2B5EF4-FFF2-40B4-BE49-F238E27FC236}">
                <a16:creationId xmlns:a16="http://schemas.microsoft.com/office/drawing/2014/main" id="{A781DC3F-FDE2-9554-C672-561E43F20BE9}"/>
              </a:ext>
            </a:extLst>
          </p:cNvPr>
          <p:cNvSpPr/>
          <p:nvPr/>
        </p:nvSpPr>
        <p:spPr>
          <a:xfrm>
            <a:off x="2890589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C6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7" name="Freeform: Shape 1756">
            <a:extLst>
              <a:ext uri="{FF2B5EF4-FFF2-40B4-BE49-F238E27FC236}">
                <a16:creationId xmlns:a16="http://schemas.microsoft.com/office/drawing/2014/main" id="{08539D23-41DA-BBBC-F1DC-34CF3432D050}"/>
              </a:ext>
            </a:extLst>
          </p:cNvPr>
          <p:cNvSpPr/>
          <p:nvPr/>
        </p:nvSpPr>
        <p:spPr>
          <a:xfrm>
            <a:off x="2890589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C0DF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8" name="Freeform: Shape 1757">
            <a:extLst>
              <a:ext uri="{FF2B5EF4-FFF2-40B4-BE49-F238E27FC236}">
                <a16:creationId xmlns:a16="http://schemas.microsoft.com/office/drawing/2014/main" id="{BCF02325-8625-7FDC-DFCA-E3ABB8F1E2F1}"/>
              </a:ext>
            </a:extLst>
          </p:cNvPr>
          <p:cNvSpPr/>
          <p:nvPr/>
        </p:nvSpPr>
        <p:spPr>
          <a:xfrm>
            <a:off x="29001796" y="6046625"/>
            <a:ext cx="28508" cy="29739"/>
          </a:xfrm>
          <a:custGeom>
            <a:avLst/>
            <a:gdLst>
              <a:gd name="connsiteX0" fmla="*/ 0 w 28508"/>
              <a:gd name="connsiteY0" fmla="*/ 0 h 29739"/>
              <a:gd name="connsiteX1" fmla="*/ 0 w 28508"/>
              <a:gd name="connsiteY1" fmla="*/ 29739 h 2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739">
                <a:moveTo>
                  <a:pt x="0" y="0"/>
                </a:moveTo>
                <a:lnTo>
                  <a:pt x="0" y="29739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9" name="Freeform: Shape 1758">
            <a:extLst>
              <a:ext uri="{FF2B5EF4-FFF2-40B4-BE49-F238E27FC236}">
                <a16:creationId xmlns:a16="http://schemas.microsoft.com/office/drawing/2014/main" id="{7DD14E8B-842F-1E31-BA26-AEF0C06E25BA}"/>
              </a:ext>
            </a:extLst>
          </p:cNvPr>
          <p:cNvSpPr/>
          <p:nvPr/>
        </p:nvSpPr>
        <p:spPr>
          <a:xfrm>
            <a:off x="2900179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0" name="Freeform: Shape 1759">
            <a:extLst>
              <a:ext uri="{FF2B5EF4-FFF2-40B4-BE49-F238E27FC236}">
                <a16:creationId xmlns:a16="http://schemas.microsoft.com/office/drawing/2014/main" id="{273A7018-6F9F-D4C9-C94D-D2B9CB8B28BA}"/>
              </a:ext>
            </a:extLst>
          </p:cNvPr>
          <p:cNvSpPr/>
          <p:nvPr/>
        </p:nvSpPr>
        <p:spPr>
          <a:xfrm>
            <a:off x="2900179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1" name="Freeform: Shape 1760">
            <a:extLst>
              <a:ext uri="{FF2B5EF4-FFF2-40B4-BE49-F238E27FC236}">
                <a16:creationId xmlns:a16="http://schemas.microsoft.com/office/drawing/2014/main" id="{DC2927DD-A5D2-BE91-DD78-44BA03C0B28D}"/>
              </a:ext>
            </a:extLst>
          </p:cNvPr>
          <p:cNvSpPr/>
          <p:nvPr/>
        </p:nvSpPr>
        <p:spPr>
          <a:xfrm>
            <a:off x="2900179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F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2" name="Freeform: Shape 1761">
            <a:extLst>
              <a:ext uri="{FF2B5EF4-FFF2-40B4-BE49-F238E27FC236}">
                <a16:creationId xmlns:a16="http://schemas.microsoft.com/office/drawing/2014/main" id="{A4D4E011-59CA-A8B8-C8E6-AAB80E834EDF}"/>
              </a:ext>
            </a:extLst>
          </p:cNvPr>
          <p:cNvSpPr/>
          <p:nvPr/>
        </p:nvSpPr>
        <p:spPr>
          <a:xfrm>
            <a:off x="2900179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3" name="Freeform: Shape 1762">
            <a:extLst>
              <a:ext uri="{FF2B5EF4-FFF2-40B4-BE49-F238E27FC236}">
                <a16:creationId xmlns:a16="http://schemas.microsoft.com/office/drawing/2014/main" id="{F9A1D622-6011-4280-F100-FEA5991DF270}"/>
              </a:ext>
            </a:extLst>
          </p:cNvPr>
          <p:cNvSpPr/>
          <p:nvPr/>
        </p:nvSpPr>
        <p:spPr>
          <a:xfrm>
            <a:off x="2900179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7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4" name="Freeform: Shape 1763">
            <a:extLst>
              <a:ext uri="{FF2B5EF4-FFF2-40B4-BE49-F238E27FC236}">
                <a16:creationId xmlns:a16="http://schemas.microsoft.com/office/drawing/2014/main" id="{8D595C5C-893D-F5BD-CDBB-2E87370720E7}"/>
              </a:ext>
            </a:extLst>
          </p:cNvPr>
          <p:cNvSpPr/>
          <p:nvPr/>
        </p:nvSpPr>
        <p:spPr>
          <a:xfrm>
            <a:off x="29145449" y="6034896"/>
            <a:ext cx="28508" cy="40880"/>
          </a:xfrm>
          <a:custGeom>
            <a:avLst/>
            <a:gdLst>
              <a:gd name="connsiteX0" fmla="*/ 0 w 28508"/>
              <a:gd name="connsiteY0" fmla="*/ 0 h 40880"/>
              <a:gd name="connsiteX1" fmla="*/ 0 w 28508"/>
              <a:gd name="connsiteY1" fmla="*/ 40880 h 4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0880">
                <a:moveTo>
                  <a:pt x="0" y="0"/>
                </a:moveTo>
                <a:lnTo>
                  <a:pt x="0" y="40880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5" name="Freeform: Shape 1764">
            <a:extLst>
              <a:ext uri="{FF2B5EF4-FFF2-40B4-BE49-F238E27FC236}">
                <a16:creationId xmlns:a16="http://schemas.microsoft.com/office/drawing/2014/main" id="{C58F532D-0E71-0AE0-B221-B0702EA7AC68}"/>
              </a:ext>
            </a:extLst>
          </p:cNvPr>
          <p:cNvSpPr/>
          <p:nvPr/>
        </p:nvSpPr>
        <p:spPr>
          <a:xfrm>
            <a:off x="29097555" y="6075776"/>
            <a:ext cx="28508" cy="587"/>
          </a:xfrm>
          <a:custGeom>
            <a:avLst/>
            <a:gdLst>
              <a:gd name="connsiteX0" fmla="*/ 0 w 28508"/>
              <a:gd name="connsiteY0" fmla="*/ 0 h 587"/>
              <a:gd name="connsiteX1" fmla="*/ 0 w 28508"/>
              <a:gd name="connsiteY1" fmla="*/ 588 h 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87">
                <a:moveTo>
                  <a:pt x="0" y="0"/>
                </a:moveTo>
                <a:lnTo>
                  <a:pt x="0" y="588"/>
                </a:lnTo>
              </a:path>
            </a:pathLst>
          </a:custGeom>
          <a:noFill/>
          <a:ln w="32071" cap="sq">
            <a:solidFill>
              <a:srgbClr val="CF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6" name="Freeform: Shape 1765">
            <a:extLst>
              <a:ext uri="{FF2B5EF4-FFF2-40B4-BE49-F238E27FC236}">
                <a16:creationId xmlns:a16="http://schemas.microsoft.com/office/drawing/2014/main" id="{0907C800-ADD1-D939-5C2C-10E20DF8932F}"/>
              </a:ext>
            </a:extLst>
          </p:cNvPr>
          <p:cNvSpPr/>
          <p:nvPr/>
        </p:nvSpPr>
        <p:spPr>
          <a:xfrm>
            <a:off x="2909755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C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7" name="Freeform: Shape 1766">
            <a:extLst>
              <a:ext uri="{FF2B5EF4-FFF2-40B4-BE49-F238E27FC236}">
                <a16:creationId xmlns:a16="http://schemas.microsoft.com/office/drawing/2014/main" id="{35789462-6964-83F7-E584-3357879E092E}"/>
              </a:ext>
            </a:extLst>
          </p:cNvPr>
          <p:cNvSpPr/>
          <p:nvPr/>
        </p:nvSpPr>
        <p:spPr>
          <a:xfrm>
            <a:off x="2909755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8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8" name="Freeform: Shape 1767">
            <a:extLst>
              <a:ext uri="{FF2B5EF4-FFF2-40B4-BE49-F238E27FC236}">
                <a16:creationId xmlns:a16="http://schemas.microsoft.com/office/drawing/2014/main" id="{3B70FF48-1A5F-603E-5709-29EE198F3248}"/>
              </a:ext>
            </a:extLst>
          </p:cNvPr>
          <p:cNvSpPr/>
          <p:nvPr/>
        </p:nvSpPr>
        <p:spPr>
          <a:xfrm>
            <a:off x="2909755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9" name="Freeform: Shape 1768">
            <a:extLst>
              <a:ext uri="{FF2B5EF4-FFF2-40B4-BE49-F238E27FC236}">
                <a16:creationId xmlns:a16="http://schemas.microsoft.com/office/drawing/2014/main" id="{14F557E9-FAE2-524E-DDFA-0466DE2554D1}"/>
              </a:ext>
            </a:extLst>
          </p:cNvPr>
          <p:cNvSpPr/>
          <p:nvPr/>
        </p:nvSpPr>
        <p:spPr>
          <a:xfrm>
            <a:off x="2909755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0" name="Freeform: Shape 1769">
            <a:extLst>
              <a:ext uri="{FF2B5EF4-FFF2-40B4-BE49-F238E27FC236}">
                <a16:creationId xmlns:a16="http://schemas.microsoft.com/office/drawing/2014/main" id="{0446D843-E104-6321-86BC-F0702E527093}"/>
              </a:ext>
            </a:extLst>
          </p:cNvPr>
          <p:cNvSpPr/>
          <p:nvPr/>
        </p:nvSpPr>
        <p:spPr>
          <a:xfrm>
            <a:off x="2909755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BB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1" name="Freeform: Shape 1770">
            <a:extLst>
              <a:ext uri="{FF2B5EF4-FFF2-40B4-BE49-F238E27FC236}">
                <a16:creationId xmlns:a16="http://schemas.microsoft.com/office/drawing/2014/main" id="{001B51AE-D9A3-B8E0-616F-E665280925D7}"/>
              </a:ext>
            </a:extLst>
          </p:cNvPr>
          <p:cNvSpPr/>
          <p:nvPr/>
        </p:nvSpPr>
        <p:spPr>
          <a:xfrm>
            <a:off x="29193315" y="6075776"/>
            <a:ext cx="28508" cy="587"/>
          </a:xfrm>
          <a:custGeom>
            <a:avLst/>
            <a:gdLst>
              <a:gd name="connsiteX0" fmla="*/ 0 w 28508"/>
              <a:gd name="connsiteY0" fmla="*/ 0 h 587"/>
              <a:gd name="connsiteX1" fmla="*/ 0 w 28508"/>
              <a:gd name="connsiteY1" fmla="*/ 588 h 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87">
                <a:moveTo>
                  <a:pt x="0" y="0"/>
                </a:moveTo>
                <a:lnTo>
                  <a:pt x="0" y="588"/>
                </a:lnTo>
              </a:path>
            </a:pathLst>
          </a:custGeom>
          <a:noFill/>
          <a:ln w="32071" cap="sq">
            <a:solidFill>
              <a:srgbClr val="CF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2" name="Freeform: Shape 1771">
            <a:extLst>
              <a:ext uri="{FF2B5EF4-FFF2-40B4-BE49-F238E27FC236}">
                <a16:creationId xmlns:a16="http://schemas.microsoft.com/office/drawing/2014/main" id="{C8087BD2-3EE4-6352-458F-6D19F7D8EDDD}"/>
              </a:ext>
            </a:extLst>
          </p:cNvPr>
          <p:cNvSpPr/>
          <p:nvPr/>
        </p:nvSpPr>
        <p:spPr>
          <a:xfrm>
            <a:off x="2919331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3" name="Freeform: Shape 1772">
            <a:extLst>
              <a:ext uri="{FF2B5EF4-FFF2-40B4-BE49-F238E27FC236}">
                <a16:creationId xmlns:a16="http://schemas.microsoft.com/office/drawing/2014/main" id="{CEFBDE9A-6A5E-76A9-C716-ABB4A1FED5F9}"/>
              </a:ext>
            </a:extLst>
          </p:cNvPr>
          <p:cNvSpPr/>
          <p:nvPr/>
        </p:nvSpPr>
        <p:spPr>
          <a:xfrm>
            <a:off x="2919331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4" name="Freeform: Shape 1773">
            <a:extLst>
              <a:ext uri="{FF2B5EF4-FFF2-40B4-BE49-F238E27FC236}">
                <a16:creationId xmlns:a16="http://schemas.microsoft.com/office/drawing/2014/main" id="{09D68852-337E-8023-6918-A4A6F58E291E}"/>
              </a:ext>
            </a:extLst>
          </p:cNvPr>
          <p:cNvSpPr/>
          <p:nvPr/>
        </p:nvSpPr>
        <p:spPr>
          <a:xfrm>
            <a:off x="2919331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5" name="Freeform: Shape 1774">
            <a:extLst>
              <a:ext uri="{FF2B5EF4-FFF2-40B4-BE49-F238E27FC236}">
                <a16:creationId xmlns:a16="http://schemas.microsoft.com/office/drawing/2014/main" id="{E721D4C3-A7FA-A8C9-A5E5-3742A8F776C0}"/>
              </a:ext>
            </a:extLst>
          </p:cNvPr>
          <p:cNvSpPr/>
          <p:nvPr/>
        </p:nvSpPr>
        <p:spPr>
          <a:xfrm>
            <a:off x="2919331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6" name="Freeform: Shape 1775">
            <a:extLst>
              <a:ext uri="{FF2B5EF4-FFF2-40B4-BE49-F238E27FC236}">
                <a16:creationId xmlns:a16="http://schemas.microsoft.com/office/drawing/2014/main" id="{EF10C25A-8D1C-AF12-CCF3-B91FE2582377}"/>
              </a:ext>
            </a:extLst>
          </p:cNvPr>
          <p:cNvSpPr/>
          <p:nvPr/>
        </p:nvSpPr>
        <p:spPr>
          <a:xfrm>
            <a:off x="2919331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6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7" name="Freeform: Shape 1776">
            <a:extLst>
              <a:ext uri="{FF2B5EF4-FFF2-40B4-BE49-F238E27FC236}">
                <a16:creationId xmlns:a16="http://schemas.microsoft.com/office/drawing/2014/main" id="{0FF49717-DA68-A80C-555F-4E17FC0AAACE}"/>
              </a:ext>
            </a:extLst>
          </p:cNvPr>
          <p:cNvSpPr/>
          <p:nvPr/>
        </p:nvSpPr>
        <p:spPr>
          <a:xfrm>
            <a:off x="29289103" y="6031771"/>
            <a:ext cx="28508" cy="44593"/>
          </a:xfrm>
          <a:custGeom>
            <a:avLst/>
            <a:gdLst>
              <a:gd name="connsiteX0" fmla="*/ 0 w 28508"/>
              <a:gd name="connsiteY0" fmla="*/ 0 h 44593"/>
              <a:gd name="connsiteX1" fmla="*/ 0 w 28508"/>
              <a:gd name="connsiteY1" fmla="*/ 44593 h 4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4593">
                <a:moveTo>
                  <a:pt x="0" y="0"/>
                </a:moveTo>
                <a:lnTo>
                  <a:pt x="0" y="44593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8" name="Freeform: Shape 1777">
            <a:extLst>
              <a:ext uri="{FF2B5EF4-FFF2-40B4-BE49-F238E27FC236}">
                <a16:creationId xmlns:a16="http://schemas.microsoft.com/office/drawing/2014/main" id="{E13532E5-8AB8-9DA4-B178-DDACA911B81E}"/>
              </a:ext>
            </a:extLst>
          </p:cNvPr>
          <p:cNvSpPr/>
          <p:nvPr/>
        </p:nvSpPr>
        <p:spPr>
          <a:xfrm>
            <a:off x="29289103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9" name="Freeform: Shape 1778">
            <a:extLst>
              <a:ext uri="{FF2B5EF4-FFF2-40B4-BE49-F238E27FC236}">
                <a16:creationId xmlns:a16="http://schemas.microsoft.com/office/drawing/2014/main" id="{892ECFD0-AE93-CD03-9BE1-B1E5FDCE6806}"/>
              </a:ext>
            </a:extLst>
          </p:cNvPr>
          <p:cNvSpPr/>
          <p:nvPr/>
        </p:nvSpPr>
        <p:spPr>
          <a:xfrm>
            <a:off x="2928910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C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0" name="Freeform: Shape 1779">
            <a:extLst>
              <a:ext uri="{FF2B5EF4-FFF2-40B4-BE49-F238E27FC236}">
                <a16:creationId xmlns:a16="http://schemas.microsoft.com/office/drawing/2014/main" id="{1B279AD8-C10D-48F0-4071-370AB58E63C2}"/>
              </a:ext>
            </a:extLst>
          </p:cNvPr>
          <p:cNvSpPr/>
          <p:nvPr/>
        </p:nvSpPr>
        <p:spPr>
          <a:xfrm>
            <a:off x="2928910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2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1" name="Freeform: Shape 1780">
            <a:extLst>
              <a:ext uri="{FF2B5EF4-FFF2-40B4-BE49-F238E27FC236}">
                <a16:creationId xmlns:a16="http://schemas.microsoft.com/office/drawing/2014/main" id="{1A4C7116-E0E9-4251-0A2E-6F9C72EC5E35}"/>
              </a:ext>
            </a:extLst>
          </p:cNvPr>
          <p:cNvSpPr/>
          <p:nvPr/>
        </p:nvSpPr>
        <p:spPr>
          <a:xfrm>
            <a:off x="2928910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6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2" name="Freeform: Shape 1781">
            <a:extLst>
              <a:ext uri="{FF2B5EF4-FFF2-40B4-BE49-F238E27FC236}">
                <a16:creationId xmlns:a16="http://schemas.microsoft.com/office/drawing/2014/main" id="{53F2D58F-1981-7655-74BB-CB44AB4160E8}"/>
              </a:ext>
            </a:extLst>
          </p:cNvPr>
          <p:cNvSpPr/>
          <p:nvPr/>
        </p:nvSpPr>
        <p:spPr>
          <a:xfrm>
            <a:off x="2928910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3" name="Freeform: Shape 1782">
            <a:extLst>
              <a:ext uri="{FF2B5EF4-FFF2-40B4-BE49-F238E27FC236}">
                <a16:creationId xmlns:a16="http://schemas.microsoft.com/office/drawing/2014/main" id="{AB99AB43-0BD9-85F9-197A-D3CCCD8F4A82}"/>
              </a:ext>
            </a:extLst>
          </p:cNvPr>
          <p:cNvSpPr/>
          <p:nvPr/>
        </p:nvSpPr>
        <p:spPr>
          <a:xfrm>
            <a:off x="29384976" y="5793021"/>
            <a:ext cx="28508" cy="35649"/>
          </a:xfrm>
          <a:custGeom>
            <a:avLst/>
            <a:gdLst>
              <a:gd name="connsiteX0" fmla="*/ 0 w 28508"/>
              <a:gd name="connsiteY0" fmla="*/ 0 h 35649"/>
              <a:gd name="connsiteX1" fmla="*/ 0 w 28508"/>
              <a:gd name="connsiteY1" fmla="*/ 35650 h 3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649">
                <a:moveTo>
                  <a:pt x="0" y="0"/>
                </a:moveTo>
                <a:lnTo>
                  <a:pt x="0" y="35650"/>
                </a:lnTo>
              </a:path>
            </a:pathLst>
          </a:custGeom>
          <a:noFill/>
          <a:ln w="32071" cap="sq">
            <a:solidFill>
              <a:srgbClr val="AD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4" name="Freeform: Shape 1783">
            <a:extLst>
              <a:ext uri="{FF2B5EF4-FFF2-40B4-BE49-F238E27FC236}">
                <a16:creationId xmlns:a16="http://schemas.microsoft.com/office/drawing/2014/main" id="{4714E037-C9FE-10F8-7681-D543957B6E6A}"/>
              </a:ext>
            </a:extLst>
          </p:cNvPr>
          <p:cNvSpPr/>
          <p:nvPr/>
        </p:nvSpPr>
        <p:spPr>
          <a:xfrm>
            <a:off x="2938497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5" name="Freeform: Shape 1784">
            <a:extLst>
              <a:ext uri="{FF2B5EF4-FFF2-40B4-BE49-F238E27FC236}">
                <a16:creationId xmlns:a16="http://schemas.microsoft.com/office/drawing/2014/main" id="{A36E8DC2-5CA3-0AB1-8CE3-01FCEE744123}"/>
              </a:ext>
            </a:extLst>
          </p:cNvPr>
          <p:cNvSpPr/>
          <p:nvPr/>
        </p:nvSpPr>
        <p:spPr>
          <a:xfrm>
            <a:off x="2938497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6" name="Freeform: Shape 1785">
            <a:extLst>
              <a:ext uri="{FF2B5EF4-FFF2-40B4-BE49-F238E27FC236}">
                <a16:creationId xmlns:a16="http://schemas.microsoft.com/office/drawing/2014/main" id="{42290758-B1E0-0F33-4C03-818F7CBB84A6}"/>
              </a:ext>
            </a:extLst>
          </p:cNvPr>
          <p:cNvSpPr/>
          <p:nvPr/>
        </p:nvSpPr>
        <p:spPr>
          <a:xfrm>
            <a:off x="2938497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B9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7" name="Freeform: Shape 1786">
            <a:extLst>
              <a:ext uri="{FF2B5EF4-FFF2-40B4-BE49-F238E27FC236}">
                <a16:creationId xmlns:a16="http://schemas.microsoft.com/office/drawing/2014/main" id="{57EDDFB5-BA7D-8EDB-1D27-A413CE30BB09}"/>
              </a:ext>
            </a:extLst>
          </p:cNvPr>
          <p:cNvSpPr/>
          <p:nvPr/>
        </p:nvSpPr>
        <p:spPr>
          <a:xfrm>
            <a:off x="2938497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8" name="Freeform: Shape 1787">
            <a:extLst>
              <a:ext uri="{FF2B5EF4-FFF2-40B4-BE49-F238E27FC236}">
                <a16:creationId xmlns:a16="http://schemas.microsoft.com/office/drawing/2014/main" id="{3DECA742-A1A7-8FC1-9BBF-5B010B3ED687}"/>
              </a:ext>
            </a:extLst>
          </p:cNvPr>
          <p:cNvSpPr/>
          <p:nvPr/>
        </p:nvSpPr>
        <p:spPr>
          <a:xfrm>
            <a:off x="2938497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1DF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9" name="Freeform: Shape 1788">
            <a:extLst>
              <a:ext uri="{FF2B5EF4-FFF2-40B4-BE49-F238E27FC236}">
                <a16:creationId xmlns:a16="http://schemas.microsoft.com/office/drawing/2014/main" id="{81E7B392-08D1-B91B-E7AA-6D04B075344D}"/>
              </a:ext>
            </a:extLst>
          </p:cNvPr>
          <p:cNvSpPr/>
          <p:nvPr/>
        </p:nvSpPr>
        <p:spPr>
          <a:xfrm>
            <a:off x="2938497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5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0" name="Freeform: Shape 1789">
            <a:extLst>
              <a:ext uri="{FF2B5EF4-FFF2-40B4-BE49-F238E27FC236}">
                <a16:creationId xmlns:a16="http://schemas.microsoft.com/office/drawing/2014/main" id="{A5F74341-316A-6669-5357-023F363F1871}"/>
              </a:ext>
            </a:extLst>
          </p:cNvPr>
          <p:cNvSpPr/>
          <p:nvPr/>
        </p:nvSpPr>
        <p:spPr>
          <a:xfrm>
            <a:off x="2938497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1" name="Freeform: Shape 1790">
            <a:extLst>
              <a:ext uri="{FF2B5EF4-FFF2-40B4-BE49-F238E27FC236}">
                <a16:creationId xmlns:a16="http://schemas.microsoft.com/office/drawing/2014/main" id="{A608D2C0-C9B9-3723-0175-9AF460F48A2C}"/>
              </a:ext>
            </a:extLst>
          </p:cNvPr>
          <p:cNvSpPr/>
          <p:nvPr/>
        </p:nvSpPr>
        <p:spPr>
          <a:xfrm>
            <a:off x="2938497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2" name="Freeform: Shape 1791">
            <a:extLst>
              <a:ext uri="{FF2B5EF4-FFF2-40B4-BE49-F238E27FC236}">
                <a16:creationId xmlns:a16="http://schemas.microsoft.com/office/drawing/2014/main" id="{BD804A04-9099-BB24-793E-EF7C5102DE61}"/>
              </a:ext>
            </a:extLst>
          </p:cNvPr>
          <p:cNvSpPr/>
          <p:nvPr/>
        </p:nvSpPr>
        <p:spPr>
          <a:xfrm>
            <a:off x="2938497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2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3" name="Freeform: Shape 1792">
            <a:extLst>
              <a:ext uri="{FF2B5EF4-FFF2-40B4-BE49-F238E27FC236}">
                <a16:creationId xmlns:a16="http://schemas.microsoft.com/office/drawing/2014/main" id="{21EE9EFE-E15B-53AE-1D93-E50CB5887DF6}"/>
              </a:ext>
            </a:extLst>
          </p:cNvPr>
          <p:cNvSpPr/>
          <p:nvPr/>
        </p:nvSpPr>
        <p:spPr>
          <a:xfrm>
            <a:off x="2938497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4" name="Freeform: Shape 1793">
            <a:extLst>
              <a:ext uri="{FF2B5EF4-FFF2-40B4-BE49-F238E27FC236}">
                <a16:creationId xmlns:a16="http://schemas.microsoft.com/office/drawing/2014/main" id="{6CD2A2ED-7B3D-A15B-07C1-009DFF3D2920}"/>
              </a:ext>
            </a:extLst>
          </p:cNvPr>
          <p:cNvSpPr/>
          <p:nvPr/>
        </p:nvSpPr>
        <p:spPr>
          <a:xfrm>
            <a:off x="29528630" y="5568165"/>
            <a:ext cx="28508" cy="12842"/>
          </a:xfrm>
          <a:custGeom>
            <a:avLst/>
            <a:gdLst>
              <a:gd name="connsiteX0" fmla="*/ 0 w 28508"/>
              <a:gd name="connsiteY0" fmla="*/ 0 h 12842"/>
              <a:gd name="connsiteX1" fmla="*/ 0 w 28508"/>
              <a:gd name="connsiteY1" fmla="*/ 12843 h 1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842">
                <a:moveTo>
                  <a:pt x="0" y="0"/>
                </a:moveTo>
                <a:lnTo>
                  <a:pt x="0" y="12843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5" name="Freeform: Shape 1794">
            <a:extLst>
              <a:ext uri="{FF2B5EF4-FFF2-40B4-BE49-F238E27FC236}">
                <a16:creationId xmlns:a16="http://schemas.microsoft.com/office/drawing/2014/main" id="{74EC9387-D65E-C0EF-EE8A-21A1CEA265D1}"/>
              </a:ext>
            </a:extLst>
          </p:cNvPr>
          <p:cNvSpPr/>
          <p:nvPr/>
        </p:nvSpPr>
        <p:spPr>
          <a:xfrm>
            <a:off x="29528630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6" name="Freeform: Shape 1795">
            <a:extLst>
              <a:ext uri="{FF2B5EF4-FFF2-40B4-BE49-F238E27FC236}">
                <a16:creationId xmlns:a16="http://schemas.microsoft.com/office/drawing/2014/main" id="{D3862B68-5CDE-856A-1AB9-B23B1118276E}"/>
              </a:ext>
            </a:extLst>
          </p:cNvPr>
          <p:cNvSpPr/>
          <p:nvPr/>
        </p:nvSpPr>
        <p:spPr>
          <a:xfrm>
            <a:off x="29528630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7" name="Freeform: Shape 1796">
            <a:extLst>
              <a:ext uri="{FF2B5EF4-FFF2-40B4-BE49-F238E27FC236}">
                <a16:creationId xmlns:a16="http://schemas.microsoft.com/office/drawing/2014/main" id="{3C40A954-3628-C0E4-66DF-824E93109DA6}"/>
              </a:ext>
            </a:extLst>
          </p:cNvPr>
          <p:cNvSpPr/>
          <p:nvPr/>
        </p:nvSpPr>
        <p:spPr>
          <a:xfrm>
            <a:off x="29528630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8" name="Freeform: Shape 1797">
            <a:extLst>
              <a:ext uri="{FF2B5EF4-FFF2-40B4-BE49-F238E27FC236}">
                <a16:creationId xmlns:a16="http://schemas.microsoft.com/office/drawing/2014/main" id="{34DC7DB5-9B6B-1AE8-F90E-6B1EFA3E33D5}"/>
              </a:ext>
            </a:extLst>
          </p:cNvPr>
          <p:cNvSpPr/>
          <p:nvPr/>
        </p:nvSpPr>
        <p:spPr>
          <a:xfrm>
            <a:off x="29528630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9" name="Freeform: Shape 1798">
            <a:extLst>
              <a:ext uri="{FF2B5EF4-FFF2-40B4-BE49-F238E27FC236}">
                <a16:creationId xmlns:a16="http://schemas.microsoft.com/office/drawing/2014/main" id="{5D1890E7-2AFA-7DB7-9984-8CBF0A78F905}"/>
              </a:ext>
            </a:extLst>
          </p:cNvPr>
          <p:cNvSpPr/>
          <p:nvPr/>
        </p:nvSpPr>
        <p:spPr>
          <a:xfrm>
            <a:off x="29528630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AC9CBB9A-5E01-91CA-7DB8-B9A5BDB43C94}"/>
              </a:ext>
            </a:extLst>
          </p:cNvPr>
          <p:cNvSpPr/>
          <p:nvPr/>
        </p:nvSpPr>
        <p:spPr>
          <a:xfrm>
            <a:off x="29528630" y="5828670"/>
            <a:ext cx="28508" cy="10181"/>
          </a:xfrm>
          <a:custGeom>
            <a:avLst/>
            <a:gdLst>
              <a:gd name="connsiteX0" fmla="*/ 0 w 28508"/>
              <a:gd name="connsiteY0" fmla="*/ 0 h 10181"/>
              <a:gd name="connsiteX1" fmla="*/ 0 w 28508"/>
              <a:gd name="connsiteY1" fmla="*/ 10182 h 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81">
                <a:moveTo>
                  <a:pt x="0" y="0"/>
                </a:moveTo>
                <a:lnTo>
                  <a:pt x="0" y="10182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400FCA7B-5108-8522-FF50-EEA4D0A3F7AE}"/>
              </a:ext>
            </a:extLst>
          </p:cNvPr>
          <p:cNvSpPr/>
          <p:nvPr/>
        </p:nvSpPr>
        <p:spPr>
          <a:xfrm>
            <a:off x="29480736" y="5838852"/>
            <a:ext cx="28508" cy="39394"/>
          </a:xfrm>
          <a:custGeom>
            <a:avLst/>
            <a:gdLst>
              <a:gd name="connsiteX0" fmla="*/ 0 w 28508"/>
              <a:gd name="connsiteY0" fmla="*/ 0 h 39394"/>
              <a:gd name="connsiteX1" fmla="*/ 0 w 28508"/>
              <a:gd name="connsiteY1" fmla="*/ 39394 h 3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394">
                <a:moveTo>
                  <a:pt x="0" y="0"/>
                </a:moveTo>
                <a:lnTo>
                  <a:pt x="0" y="39394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A205D932-38E4-8191-4DB2-F961C8178EBE}"/>
              </a:ext>
            </a:extLst>
          </p:cNvPr>
          <p:cNvSpPr/>
          <p:nvPr/>
        </p:nvSpPr>
        <p:spPr>
          <a:xfrm>
            <a:off x="2948073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A3601F97-AFF1-E6A5-5AE3-BCA783C01B42}"/>
              </a:ext>
            </a:extLst>
          </p:cNvPr>
          <p:cNvSpPr/>
          <p:nvPr/>
        </p:nvSpPr>
        <p:spPr>
          <a:xfrm>
            <a:off x="2948073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4" name="Freeform: Shape 1803">
            <a:extLst>
              <a:ext uri="{FF2B5EF4-FFF2-40B4-BE49-F238E27FC236}">
                <a16:creationId xmlns:a16="http://schemas.microsoft.com/office/drawing/2014/main" id="{B09C91CD-4EFB-A758-1FD1-094979748322}"/>
              </a:ext>
            </a:extLst>
          </p:cNvPr>
          <p:cNvSpPr/>
          <p:nvPr/>
        </p:nvSpPr>
        <p:spPr>
          <a:xfrm>
            <a:off x="2948073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5" name="Freeform: Shape 1804">
            <a:extLst>
              <a:ext uri="{FF2B5EF4-FFF2-40B4-BE49-F238E27FC236}">
                <a16:creationId xmlns:a16="http://schemas.microsoft.com/office/drawing/2014/main" id="{95E50199-52C6-E91F-9C0C-90697E330C5C}"/>
              </a:ext>
            </a:extLst>
          </p:cNvPr>
          <p:cNvSpPr/>
          <p:nvPr/>
        </p:nvSpPr>
        <p:spPr>
          <a:xfrm>
            <a:off x="2948073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6" name="Freeform: Shape 1805">
            <a:extLst>
              <a:ext uri="{FF2B5EF4-FFF2-40B4-BE49-F238E27FC236}">
                <a16:creationId xmlns:a16="http://schemas.microsoft.com/office/drawing/2014/main" id="{EC78A2CB-8B5B-9A0B-0574-B1E91E73B204}"/>
              </a:ext>
            </a:extLst>
          </p:cNvPr>
          <p:cNvSpPr/>
          <p:nvPr/>
        </p:nvSpPr>
        <p:spPr>
          <a:xfrm>
            <a:off x="2948073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7" name="Freeform: Shape 1806">
            <a:extLst>
              <a:ext uri="{FF2B5EF4-FFF2-40B4-BE49-F238E27FC236}">
                <a16:creationId xmlns:a16="http://schemas.microsoft.com/office/drawing/2014/main" id="{CA9CBCB8-E91D-92D7-1E5A-B4799D223E85}"/>
              </a:ext>
            </a:extLst>
          </p:cNvPr>
          <p:cNvSpPr/>
          <p:nvPr/>
        </p:nvSpPr>
        <p:spPr>
          <a:xfrm>
            <a:off x="2948073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8" name="Freeform: Shape 1807">
            <a:extLst>
              <a:ext uri="{FF2B5EF4-FFF2-40B4-BE49-F238E27FC236}">
                <a16:creationId xmlns:a16="http://schemas.microsoft.com/office/drawing/2014/main" id="{2725ED2B-F64D-5F79-B36A-56D8E496DA5D}"/>
              </a:ext>
            </a:extLst>
          </p:cNvPr>
          <p:cNvSpPr/>
          <p:nvPr/>
        </p:nvSpPr>
        <p:spPr>
          <a:xfrm>
            <a:off x="2948073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9" name="Freeform: Shape 1808">
            <a:extLst>
              <a:ext uri="{FF2B5EF4-FFF2-40B4-BE49-F238E27FC236}">
                <a16:creationId xmlns:a16="http://schemas.microsoft.com/office/drawing/2014/main" id="{BCADEF8B-9D47-7998-3CE9-BD0694063C97}"/>
              </a:ext>
            </a:extLst>
          </p:cNvPr>
          <p:cNvSpPr/>
          <p:nvPr/>
        </p:nvSpPr>
        <p:spPr>
          <a:xfrm>
            <a:off x="2948073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0" name="Freeform: Shape 1809">
            <a:extLst>
              <a:ext uri="{FF2B5EF4-FFF2-40B4-BE49-F238E27FC236}">
                <a16:creationId xmlns:a16="http://schemas.microsoft.com/office/drawing/2014/main" id="{B87DBA58-3375-FC7C-22EB-98B1CEBC613A}"/>
              </a:ext>
            </a:extLst>
          </p:cNvPr>
          <p:cNvSpPr/>
          <p:nvPr/>
        </p:nvSpPr>
        <p:spPr>
          <a:xfrm>
            <a:off x="2948073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1" name="Freeform: Shape 1810">
            <a:extLst>
              <a:ext uri="{FF2B5EF4-FFF2-40B4-BE49-F238E27FC236}">
                <a16:creationId xmlns:a16="http://schemas.microsoft.com/office/drawing/2014/main" id="{E7C1CFE6-33D2-08C0-AB0B-1084E050A7F9}"/>
              </a:ext>
            </a:extLst>
          </p:cNvPr>
          <p:cNvSpPr/>
          <p:nvPr/>
        </p:nvSpPr>
        <p:spPr>
          <a:xfrm>
            <a:off x="29576524" y="5838852"/>
            <a:ext cx="28508" cy="39394"/>
          </a:xfrm>
          <a:custGeom>
            <a:avLst/>
            <a:gdLst>
              <a:gd name="connsiteX0" fmla="*/ 0 w 28508"/>
              <a:gd name="connsiteY0" fmla="*/ 0 h 39394"/>
              <a:gd name="connsiteX1" fmla="*/ 0 w 28508"/>
              <a:gd name="connsiteY1" fmla="*/ 39394 h 3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394">
                <a:moveTo>
                  <a:pt x="0" y="0"/>
                </a:moveTo>
                <a:lnTo>
                  <a:pt x="0" y="39394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2" name="Freeform: Shape 1811">
            <a:extLst>
              <a:ext uri="{FF2B5EF4-FFF2-40B4-BE49-F238E27FC236}">
                <a16:creationId xmlns:a16="http://schemas.microsoft.com/office/drawing/2014/main" id="{03678A75-163D-EC55-E0AD-3AABAC1CE1B3}"/>
              </a:ext>
            </a:extLst>
          </p:cNvPr>
          <p:cNvSpPr/>
          <p:nvPr/>
        </p:nvSpPr>
        <p:spPr>
          <a:xfrm>
            <a:off x="2957652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3" name="Freeform: Shape 1812">
            <a:extLst>
              <a:ext uri="{FF2B5EF4-FFF2-40B4-BE49-F238E27FC236}">
                <a16:creationId xmlns:a16="http://schemas.microsoft.com/office/drawing/2014/main" id="{127924FD-D257-857A-A840-0D00932DCCAF}"/>
              </a:ext>
            </a:extLst>
          </p:cNvPr>
          <p:cNvSpPr/>
          <p:nvPr/>
        </p:nvSpPr>
        <p:spPr>
          <a:xfrm>
            <a:off x="2957652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4" name="Freeform: Shape 1813">
            <a:extLst>
              <a:ext uri="{FF2B5EF4-FFF2-40B4-BE49-F238E27FC236}">
                <a16:creationId xmlns:a16="http://schemas.microsoft.com/office/drawing/2014/main" id="{C1188A6E-14C1-F756-8117-7777CF75ED66}"/>
              </a:ext>
            </a:extLst>
          </p:cNvPr>
          <p:cNvSpPr/>
          <p:nvPr/>
        </p:nvSpPr>
        <p:spPr>
          <a:xfrm>
            <a:off x="2957652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5" name="Freeform: Shape 1814">
            <a:extLst>
              <a:ext uri="{FF2B5EF4-FFF2-40B4-BE49-F238E27FC236}">
                <a16:creationId xmlns:a16="http://schemas.microsoft.com/office/drawing/2014/main" id="{4FC7FBB3-AF80-E1C3-D721-768D83778352}"/>
              </a:ext>
            </a:extLst>
          </p:cNvPr>
          <p:cNvSpPr/>
          <p:nvPr/>
        </p:nvSpPr>
        <p:spPr>
          <a:xfrm>
            <a:off x="2957652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6" name="Freeform: Shape 1815">
            <a:extLst>
              <a:ext uri="{FF2B5EF4-FFF2-40B4-BE49-F238E27FC236}">
                <a16:creationId xmlns:a16="http://schemas.microsoft.com/office/drawing/2014/main" id="{04398350-DC9C-9E8F-63BD-1AF10BE190B2}"/>
              </a:ext>
            </a:extLst>
          </p:cNvPr>
          <p:cNvSpPr/>
          <p:nvPr/>
        </p:nvSpPr>
        <p:spPr>
          <a:xfrm>
            <a:off x="2957652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7" name="Freeform: Shape 1816">
            <a:extLst>
              <a:ext uri="{FF2B5EF4-FFF2-40B4-BE49-F238E27FC236}">
                <a16:creationId xmlns:a16="http://schemas.microsoft.com/office/drawing/2014/main" id="{BF683442-E6FD-440A-7B61-9F68E13D9021}"/>
              </a:ext>
            </a:extLst>
          </p:cNvPr>
          <p:cNvSpPr/>
          <p:nvPr/>
        </p:nvSpPr>
        <p:spPr>
          <a:xfrm>
            <a:off x="2957652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8" name="Freeform: Shape 1817">
            <a:extLst>
              <a:ext uri="{FF2B5EF4-FFF2-40B4-BE49-F238E27FC236}">
                <a16:creationId xmlns:a16="http://schemas.microsoft.com/office/drawing/2014/main" id="{24B8F59B-D430-5320-C054-0AAAC8B2B1D1}"/>
              </a:ext>
            </a:extLst>
          </p:cNvPr>
          <p:cNvSpPr/>
          <p:nvPr/>
        </p:nvSpPr>
        <p:spPr>
          <a:xfrm>
            <a:off x="2957652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9" name="Freeform: Shape 1818">
            <a:extLst>
              <a:ext uri="{FF2B5EF4-FFF2-40B4-BE49-F238E27FC236}">
                <a16:creationId xmlns:a16="http://schemas.microsoft.com/office/drawing/2014/main" id="{405D313F-808F-4C87-0C13-BF4F046E3571}"/>
              </a:ext>
            </a:extLst>
          </p:cNvPr>
          <p:cNvSpPr/>
          <p:nvPr/>
        </p:nvSpPr>
        <p:spPr>
          <a:xfrm>
            <a:off x="2957652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0" name="Freeform: Shape 1819">
            <a:extLst>
              <a:ext uri="{FF2B5EF4-FFF2-40B4-BE49-F238E27FC236}">
                <a16:creationId xmlns:a16="http://schemas.microsoft.com/office/drawing/2014/main" id="{EDF06F3B-6827-DA97-A8EC-0C25C9A9EF65}"/>
              </a:ext>
            </a:extLst>
          </p:cNvPr>
          <p:cNvSpPr/>
          <p:nvPr/>
        </p:nvSpPr>
        <p:spPr>
          <a:xfrm>
            <a:off x="2957652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1" name="Freeform: Shape 1820">
            <a:extLst>
              <a:ext uri="{FF2B5EF4-FFF2-40B4-BE49-F238E27FC236}">
                <a16:creationId xmlns:a16="http://schemas.microsoft.com/office/drawing/2014/main" id="{96C44BCC-9FF6-6168-999D-80570557C9FE}"/>
              </a:ext>
            </a:extLst>
          </p:cNvPr>
          <p:cNvSpPr/>
          <p:nvPr/>
        </p:nvSpPr>
        <p:spPr>
          <a:xfrm>
            <a:off x="29672284" y="5518249"/>
            <a:ext cx="28508" cy="13182"/>
          </a:xfrm>
          <a:custGeom>
            <a:avLst/>
            <a:gdLst>
              <a:gd name="connsiteX0" fmla="*/ 0 w 28508"/>
              <a:gd name="connsiteY0" fmla="*/ 0 h 13182"/>
              <a:gd name="connsiteX1" fmla="*/ 0 w 28508"/>
              <a:gd name="connsiteY1" fmla="*/ 13183 h 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182">
                <a:moveTo>
                  <a:pt x="0" y="0"/>
                </a:moveTo>
                <a:lnTo>
                  <a:pt x="0" y="13183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2" name="Freeform: Shape 1821">
            <a:extLst>
              <a:ext uri="{FF2B5EF4-FFF2-40B4-BE49-F238E27FC236}">
                <a16:creationId xmlns:a16="http://schemas.microsoft.com/office/drawing/2014/main" id="{388BF64A-C679-CDFA-2F57-7E93BBD67363}"/>
              </a:ext>
            </a:extLst>
          </p:cNvPr>
          <p:cNvSpPr/>
          <p:nvPr/>
        </p:nvSpPr>
        <p:spPr>
          <a:xfrm>
            <a:off x="29672284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3" name="Freeform: Shape 1822">
            <a:extLst>
              <a:ext uri="{FF2B5EF4-FFF2-40B4-BE49-F238E27FC236}">
                <a16:creationId xmlns:a16="http://schemas.microsoft.com/office/drawing/2014/main" id="{E141A31D-43CF-8F95-9D70-7AAE8133F466}"/>
              </a:ext>
            </a:extLst>
          </p:cNvPr>
          <p:cNvSpPr/>
          <p:nvPr/>
        </p:nvSpPr>
        <p:spPr>
          <a:xfrm>
            <a:off x="29672284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4" name="Freeform: Shape 1823">
            <a:extLst>
              <a:ext uri="{FF2B5EF4-FFF2-40B4-BE49-F238E27FC236}">
                <a16:creationId xmlns:a16="http://schemas.microsoft.com/office/drawing/2014/main" id="{52AEC754-17F9-8DE7-F25F-4072D66D3316}"/>
              </a:ext>
            </a:extLst>
          </p:cNvPr>
          <p:cNvSpPr/>
          <p:nvPr/>
        </p:nvSpPr>
        <p:spPr>
          <a:xfrm>
            <a:off x="29672284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5" name="Freeform: Shape 1824">
            <a:extLst>
              <a:ext uri="{FF2B5EF4-FFF2-40B4-BE49-F238E27FC236}">
                <a16:creationId xmlns:a16="http://schemas.microsoft.com/office/drawing/2014/main" id="{99262A14-6758-37E2-D4F8-3971B25F253F}"/>
              </a:ext>
            </a:extLst>
          </p:cNvPr>
          <p:cNvSpPr/>
          <p:nvPr/>
        </p:nvSpPr>
        <p:spPr>
          <a:xfrm>
            <a:off x="29672284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6" name="Freeform: Shape 1825">
            <a:extLst>
              <a:ext uri="{FF2B5EF4-FFF2-40B4-BE49-F238E27FC236}">
                <a16:creationId xmlns:a16="http://schemas.microsoft.com/office/drawing/2014/main" id="{5E903034-D47A-C8D3-3233-A3B2FAAF53EC}"/>
              </a:ext>
            </a:extLst>
          </p:cNvPr>
          <p:cNvSpPr/>
          <p:nvPr/>
        </p:nvSpPr>
        <p:spPr>
          <a:xfrm>
            <a:off x="29672284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7" name="Freeform: Shape 1826">
            <a:extLst>
              <a:ext uri="{FF2B5EF4-FFF2-40B4-BE49-F238E27FC236}">
                <a16:creationId xmlns:a16="http://schemas.microsoft.com/office/drawing/2014/main" id="{ACC6D313-0962-012D-E632-7CC69B59495F}"/>
              </a:ext>
            </a:extLst>
          </p:cNvPr>
          <p:cNvSpPr/>
          <p:nvPr/>
        </p:nvSpPr>
        <p:spPr>
          <a:xfrm>
            <a:off x="29672284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8" name="Freeform: Shape 1827">
            <a:extLst>
              <a:ext uri="{FF2B5EF4-FFF2-40B4-BE49-F238E27FC236}">
                <a16:creationId xmlns:a16="http://schemas.microsoft.com/office/drawing/2014/main" id="{268C6039-FE45-5831-2E7E-30934935116D}"/>
              </a:ext>
            </a:extLst>
          </p:cNvPr>
          <p:cNvSpPr/>
          <p:nvPr/>
        </p:nvSpPr>
        <p:spPr>
          <a:xfrm>
            <a:off x="2967228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9" name="Freeform: Shape 1828">
            <a:extLst>
              <a:ext uri="{FF2B5EF4-FFF2-40B4-BE49-F238E27FC236}">
                <a16:creationId xmlns:a16="http://schemas.microsoft.com/office/drawing/2014/main" id="{A71E7483-AE4A-B6F9-5E21-F593C2FDC588}"/>
              </a:ext>
            </a:extLst>
          </p:cNvPr>
          <p:cNvSpPr/>
          <p:nvPr/>
        </p:nvSpPr>
        <p:spPr>
          <a:xfrm>
            <a:off x="2967228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0" name="Freeform: Shape 1829">
            <a:extLst>
              <a:ext uri="{FF2B5EF4-FFF2-40B4-BE49-F238E27FC236}">
                <a16:creationId xmlns:a16="http://schemas.microsoft.com/office/drawing/2014/main" id="{E8DF3B2E-90C9-08C1-BDCD-DC621FCC71B2}"/>
              </a:ext>
            </a:extLst>
          </p:cNvPr>
          <p:cNvSpPr/>
          <p:nvPr/>
        </p:nvSpPr>
        <p:spPr>
          <a:xfrm>
            <a:off x="2967228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1" name="Freeform: Shape 1830">
            <a:extLst>
              <a:ext uri="{FF2B5EF4-FFF2-40B4-BE49-F238E27FC236}">
                <a16:creationId xmlns:a16="http://schemas.microsoft.com/office/drawing/2014/main" id="{B8731389-27B8-B0D6-0BD3-9A437DDE4D4C}"/>
              </a:ext>
            </a:extLst>
          </p:cNvPr>
          <p:cNvSpPr/>
          <p:nvPr/>
        </p:nvSpPr>
        <p:spPr>
          <a:xfrm>
            <a:off x="2967228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2" name="Freeform: Shape 1831">
            <a:extLst>
              <a:ext uri="{FF2B5EF4-FFF2-40B4-BE49-F238E27FC236}">
                <a16:creationId xmlns:a16="http://schemas.microsoft.com/office/drawing/2014/main" id="{58FD8EFE-896C-905C-13A7-E59F6E78B140}"/>
              </a:ext>
            </a:extLst>
          </p:cNvPr>
          <p:cNvSpPr/>
          <p:nvPr/>
        </p:nvSpPr>
        <p:spPr>
          <a:xfrm>
            <a:off x="2967228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3" name="Freeform: Shape 1832">
            <a:extLst>
              <a:ext uri="{FF2B5EF4-FFF2-40B4-BE49-F238E27FC236}">
                <a16:creationId xmlns:a16="http://schemas.microsoft.com/office/drawing/2014/main" id="{0C1BEB13-76DE-300C-E2C7-1505BEC1F276}"/>
              </a:ext>
            </a:extLst>
          </p:cNvPr>
          <p:cNvSpPr/>
          <p:nvPr/>
        </p:nvSpPr>
        <p:spPr>
          <a:xfrm>
            <a:off x="2967228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4" name="Freeform: Shape 1833">
            <a:extLst>
              <a:ext uri="{FF2B5EF4-FFF2-40B4-BE49-F238E27FC236}">
                <a16:creationId xmlns:a16="http://schemas.microsoft.com/office/drawing/2014/main" id="{0552979C-8A93-5307-A87A-6327EF83C4B1}"/>
              </a:ext>
            </a:extLst>
          </p:cNvPr>
          <p:cNvSpPr/>
          <p:nvPr/>
        </p:nvSpPr>
        <p:spPr>
          <a:xfrm>
            <a:off x="2967228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5" name="Freeform: Shape 1834">
            <a:extLst>
              <a:ext uri="{FF2B5EF4-FFF2-40B4-BE49-F238E27FC236}">
                <a16:creationId xmlns:a16="http://schemas.microsoft.com/office/drawing/2014/main" id="{83A34E9D-C886-A08C-2CB6-9BE0303051F3}"/>
              </a:ext>
            </a:extLst>
          </p:cNvPr>
          <p:cNvSpPr/>
          <p:nvPr/>
        </p:nvSpPr>
        <p:spPr>
          <a:xfrm>
            <a:off x="2967228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6" name="Freeform: Shape 1835">
            <a:extLst>
              <a:ext uri="{FF2B5EF4-FFF2-40B4-BE49-F238E27FC236}">
                <a16:creationId xmlns:a16="http://schemas.microsoft.com/office/drawing/2014/main" id="{60B18A01-242E-5AAD-A7D2-1B280F541DD4}"/>
              </a:ext>
            </a:extLst>
          </p:cNvPr>
          <p:cNvSpPr/>
          <p:nvPr/>
        </p:nvSpPr>
        <p:spPr>
          <a:xfrm>
            <a:off x="2967228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7" name="Freeform: Shape 1836">
            <a:extLst>
              <a:ext uri="{FF2B5EF4-FFF2-40B4-BE49-F238E27FC236}">
                <a16:creationId xmlns:a16="http://schemas.microsoft.com/office/drawing/2014/main" id="{0BA6B855-1A72-28A6-8D9D-E76AA4EE5779}"/>
              </a:ext>
            </a:extLst>
          </p:cNvPr>
          <p:cNvSpPr/>
          <p:nvPr/>
        </p:nvSpPr>
        <p:spPr>
          <a:xfrm>
            <a:off x="2967228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8" name="Freeform: Shape 1837">
            <a:extLst>
              <a:ext uri="{FF2B5EF4-FFF2-40B4-BE49-F238E27FC236}">
                <a16:creationId xmlns:a16="http://schemas.microsoft.com/office/drawing/2014/main" id="{56AA2B15-FFD9-2794-D01D-68ACBBC37EF1}"/>
              </a:ext>
            </a:extLst>
          </p:cNvPr>
          <p:cNvSpPr/>
          <p:nvPr/>
        </p:nvSpPr>
        <p:spPr>
          <a:xfrm>
            <a:off x="30085427" y="5284821"/>
            <a:ext cx="28508" cy="48368"/>
          </a:xfrm>
          <a:custGeom>
            <a:avLst/>
            <a:gdLst>
              <a:gd name="connsiteX0" fmla="*/ 0 w 28508"/>
              <a:gd name="connsiteY0" fmla="*/ 0 h 48368"/>
              <a:gd name="connsiteX1" fmla="*/ 0 w 28508"/>
              <a:gd name="connsiteY1" fmla="*/ 48369 h 4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368">
                <a:moveTo>
                  <a:pt x="0" y="0"/>
                </a:moveTo>
                <a:lnTo>
                  <a:pt x="0" y="48369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9" name="Freeform: Shape 1838">
            <a:extLst>
              <a:ext uri="{FF2B5EF4-FFF2-40B4-BE49-F238E27FC236}">
                <a16:creationId xmlns:a16="http://schemas.microsoft.com/office/drawing/2014/main" id="{E397BC2B-5EED-A8EA-6602-8A1E937CAED9}"/>
              </a:ext>
            </a:extLst>
          </p:cNvPr>
          <p:cNvSpPr/>
          <p:nvPr/>
        </p:nvSpPr>
        <p:spPr>
          <a:xfrm>
            <a:off x="30085427" y="5333190"/>
            <a:ext cx="28508" cy="36981"/>
          </a:xfrm>
          <a:custGeom>
            <a:avLst/>
            <a:gdLst>
              <a:gd name="connsiteX0" fmla="*/ 0 w 28508"/>
              <a:gd name="connsiteY0" fmla="*/ 0 h 36981"/>
              <a:gd name="connsiteX1" fmla="*/ 0 w 28508"/>
              <a:gd name="connsiteY1" fmla="*/ 36981 h 3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981">
                <a:moveTo>
                  <a:pt x="0" y="0"/>
                </a:moveTo>
                <a:lnTo>
                  <a:pt x="0" y="36981"/>
                </a:lnTo>
              </a:path>
            </a:pathLst>
          </a:custGeom>
          <a:noFill/>
          <a:ln w="32071" cap="sq">
            <a:solidFill>
              <a:srgbClr val="A5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0" name="Freeform: Shape 1839">
            <a:extLst>
              <a:ext uri="{FF2B5EF4-FFF2-40B4-BE49-F238E27FC236}">
                <a16:creationId xmlns:a16="http://schemas.microsoft.com/office/drawing/2014/main" id="{56036DA9-6E46-43AF-AC72-F7559AA51B04}"/>
              </a:ext>
            </a:extLst>
          </p:cNvPr>
          <p:cNvSpPr/>
          <p:nvPr/>
        </p:nvSpPr>
        <p:spPr>
          <a:xfrm>
            <a:off x="29971735" y="5370171"/>
            <a:ext cx="28508" cy="12564"/>
          </a:xfrm>
          <a:custGeom>
            <a:avLst/>
            <a:gdLst>
              <a:gd name="connsiteX0" fmla="*/ 0 w 28508"/>
              <a:gd name="connsiteY0" fmla="*/ 0 h 12564"/>
              <a:gd name="connsiteX1" fmla="*/ 0 w 28508"/>
              <a:gd name="connsiteY1" fmla="*/ 12564 h 1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564">
                <a:moveTo>
                  <a:pt x="0" y="0"/>
                </a:moveTo>
                <a:lnTo>
                  <a:pt x="0" y="12564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1" name="Freeform: Shape 1840">
            <a:extLst>
              <a:ext uri="{FF2B5EF4-FFF2-40B4-BE49-F238E27FC236}">
                <a16:creationId xmlns:a16="http://schemas.microsoft.com/office/drawing/2014/main" id="{745A4417-7052-D59D-BFC3-4ABB37944507}"/>
              </a:ext>
            </a:extLst>
          </p:cNvPr>
          <p:cNvSpPr/>
          <p:nvPr/>
        </p:nvSpPr>
        <p:spPr>
          <a:xfrm>
            <a:off x="29971735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C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2" name="Freeform: Shape 1841">
            <a:extLst>
              <a:ext uri="{FF2B5EF4-FFF2-40B4-BE49-F238E27FC236}">
                <a16:creationId xmlns:a16="http://schemas.microsoft.com/office/drawing/2014/main" id="{94CF594B-9C38-36EF-F188-92C6FFABCF2D}"/>
              </a:ext>
            </a:extLst>
          </p:cNvPr>
          <p:cNvSpPr/>
          <p:nvPr/>
        </p:nvSpPr>
        <p:spPr>
          <a:xfrm>
            <a:off x="2997173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2DD2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3" name="Freeform: Shape 1842">
            <a:extLst>
              <a:ext uri="{FF2B5EF4-FFF2-40B4-BE49-F238E27FC236}">
                <a16:creationId xmlns:a16="http://schemas.microsoft.com/office/drawing/2014/main" id="{ED07EE0F-8FC7-58CE-FD53-26F7B22A1725}"/>
              </a:ext>
            </a:extLst>
          </p:cNvPr>
          <p:cNvSpPr/>
          <p:nvPr/>
        </p:nvSpPr>
        <p:spPr>
          <a:xfrm>
            <a:off x="2997173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4" name="Freeform: Shape 1843">
            <a:extLst>
              <a:ext uri="{FF2B5EF4-FFF2-40B4-BE49-F238E27FC236}">
                <a16:creationId xmlns:a16="http://schemas.microsoft.com/office/drawing/2014/main" id="{79A8F3B5-D6E1-6A7C-A22B-EFA31BACB289}"/>
              </a:ext>
            </a:extLst>
          </p:cNvPr>
          <p:cNvSpPr/>
          <p:nvPr/>
        </p:nvSpPr>
        <p:spPr>
          <a:xfrm>
            <a:off x="2997173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E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5" name="Freeform: Shape 1844">
            <a:extLst>
              <a:ext uri="{FF2B5EF4-FFF2-40B4-BE49-F238E27FC236}">
                <a16:creationId xmlns:a16="http://schemas.microsoft.com/office/drawing/2014/main" id="{A56E72A8-B660-95D2-CECA-C8A3C29A09EF}"/>
              </a:ext>
            </a:extLst>
          </p:cNvPr>
          <p:cNvSpPr/>
          <p:nvPr/>
        </p:nvSpPr>
        <p:spPr>
          <a:xfrm>
            <a:off x="2997173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6" name="Freeform: Shape 1845">
            <a:extLst>
              <a:ext uri="{FF2B5EF4-FFF2-40B4-BE49-F238E27FC236}">
                <a16:creationId xmlns:a16="http://schemas.microsoft.com/office/drawing/2014/main" id="{0EB13DE8-670A-F178-2263-7390EB68457F}"/>
              </a:ext>
            </a:extLst>
          </p:cNvPr>
          <p:cNvSpPr/>
          <p:nvPr/>
        </p:nvSpPr>
        <p:spPr>
          <a:xfrm>
            <a:off x="2997173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7" name="Freeform: Shape 1846">
            <a:extLst>
              <a:ext uri="{FF2B5EF4-FFF2-40B4-BE49-F238E27FC236}">
                <a16:creationId xmlns:a16="http://schemas.microsoft.com/office/drawing/2014/main" id="{B2B2B90B-B1BE-ADB3-1D9E-5D888B283A50}"/>
              </a:ext>
            </a:extLst>
          </p:cNvPr>
          <p:cNvSpPr/>
          <p:nvPr/>
        </p:nvSpPr>
        <p:spPr>
          <a:xfrm>
            <a:off x="2997173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F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8" name="Freeform: Shape 1847">
            <a:extLst>
              <a:ext uri="{FF2B5EF4-FFF2-40B4-BE49-F238E27FC236}">
                <a16:creationId xmlns:a16="http://schemas.microsoft.com/office/drawing/2014/main" id="{FA1EF354-15C9-68C3-BC8B-61548479C4ED}"/>
              </a:ext>
            </a:extLst>
          </p:cNvPr>
          <p:cNvSpPr/>
          <p:nvPr/>
        </p:nvSpPr>
        <p:spPr>
          <a:xfrm>
            <a:off x="2997173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9" name="Freeform: Shape 1848">
            <a:extLst>
              <a:ext uri="{FF2B5EF4-FFF2-40B4-BE49-F238E27FC236}">
                <a16:creationId xmlns:a16="http://schemas.microsoft.com/office/drawing/2014/main" id="{AD432408-4EFF-ECE5-2563-241499451948}"/>
              </a:ext>
            </a:extLst>
          </p:cNvPr>
          <p:cNvSpPr/>
          <p:nvPr/>
        </p:nvSpPr>
        <p:spPr>
          <a:xfrm>
            <a:off x="29971735" y="5779126"/>
            <a:ext cx="28508" cy="14389"/>
          </a:xfrm>
          <a:custGeom>
            <a:avLst/>
            <a:gdLst>
              <a:gd name="connsiteX0" fmla="*/ 0 w 28508"/>
              <a:gd name="connsiteY0" fmla="*/ 0 h 14389"/>
              <a:gd name="connsiteX1" fmla="*/ 0 w 28508"/>
              <a:gd name="connsiteY1" fmla="*/ 14390 h 1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389">
                <a:moveTo>
                  <a:pt x="0" y="0"/>
                </a:moveTo>
                <a:lnTo>
                  <a:pt x="0" y="14390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0" name="Freeform: Shape 1849">
            <a:extLst>
              <a:ext uri="{FF2B5EF4-FFF2-40B4-BE49-F238E27FC236}">
                <a16:creationId xmlns:a16="http://schemas.microsoft.com/office/drawing/2014/main" id="{A4D109B3-5064-937E-4F2B-4883DEAF2B40}"/>
              </a:ext>
            </a:extLst>
          </p:cNvPr>
          <p:cNvSpPr/>
          <p:nvPr/>
        </p:nvSpPr>
        <p:spPr>
          <a:xfrm>
            <a:off x="29887892" y="5793515"/>
            <a:ext cx="28508" cy="35155"/>
          </a:xfrm>
          <a:custGeom>
            <a:avLst/>
            <a:gdLst>
              <a:gd name="connsiteX0" fmla="*/ 0 w 28508"/>
              <a:gd name="connsiteY0" fmla="*/ 0 h 35155"/>
              <a:gd name="connsiteX1" fmla="*/ 0 w 28508"/>
              <a:gd name="connsiteY1" fmla="*/ 35155 h 3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155">
                <a:moveTo>
                  <a:pt x="0" y="0"/>
                </a:moveTo>
                <a:lnTo>
                  <a:pt x="0" y="35155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1" name="Freeform: Shape 1850">
            <a:extLst>
              <a:ext uri="{FF2B5EF4-FFF2-40B4-BE49-F238E27FC236}">
                <a16:creationId xmlns:a16="http://schemas.microsoft.com/office/drawing/2014/main" id="{D20C566E-BC57-687D-183C-D7F2BD728170}"/>
              </a:ext>
            </a:extLst>
          </p:cNvPr>
          <p:cNvSpPr/>
          <p:nvPr/>
        </p:nvSpPr>
        <p:spPr>
          <a:xfrm>
            <a:off x="29887892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C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2" name="Freeform: Shape 1851">
            <a:extLst>
              <a:ext uri="{FF2B5EF4-FFF2-40B4-BE49-F238E27FC236}">
                <a16:creationId xmlns:a16="http://schemas.microsoft.com/office/drawing/2014/main" id="{84257C98-3E41-16D4-3A8D-EFDF1E4387F3}"/>
              </a:ext>
            </a:extLst>
          </p:cNvPr>
          <p:cNvSpPr/>
          <p:nvPr/>
        </p:nvSpPr>
        <p:spPr>
          <a:xfrm>
            <a:off x="29887892" y="5878247"/>
            <a:ext cx="28508" cy="11728"/>
          </a:xfrm>
          <a:custGeom>
            <a:avLst/>
            <a:gdLst>
              <a:gd name="connsiteX0" fmla="*/ 0 w 28508"/>
              <a:gd name="connsiteY0" fmla="*/ 0 h 11728"/>
              <a:gd name="connsiteX1" fmla="*/ 0 w 28508"/>
              <a:gd name="connsiteY1" fmla="*/ 11729 h 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728">
                <a:moveTo>
                  <a:pt x="0" y="0"/>
                </a:moveTo>
                <a:lnTo>
                  <a:pt x="0" y="11729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3" name="Freeform: Shape 1852">
            <a:extLst>
              <a:ext uri="{FF2B5EF4-FFF2-40B4-BE49-F238E27FC236}">
                <a16:creationId xmlns:a16="http://schemas.microsoft.com/office/drawing/2014/main" id="{2775CF56-E348-4C88-04EB-564E8BF9CF45}"/>
              </a:ext>
            </a:extLst>
          </p:cNvPr>
          <p:cNvSpPr/>
          <p:nvPr/>
        </p:nvSpPr>
        <p:spPr>
          <a:xfrm>
            <a:off x="29816051" y="5889975"/>
            <a:ext cx="28508" cy="23581"/>
          </a:xfrm>
          <a:custGeom>
            <a:avLst/>
            <a:gdLst>
              <a:gd name="connsiteX0" fmla="*/ 0 w 28508"/>
              <a:gd name="connsiteY0" fmla="*/ 0 h 23581"/>
              <a:gd name="connsiteX1" fmla="*/ 0 w 28508"/>
              <a:gd name="connsiteY1" fmla="*/ 23581 h 2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581">
                <a:moveTo>
                  <a:pt x="0" y="0"/>
                </a:moveTo>
                <a:lnTo>
                  <a:pt x="0" y="23581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4" name="Freeform: Shape 1853">
            <a:extLst>
              <a:ext uri="{FF2B5EF4-FFF2-40B4-BE49-F238E27FC236}">
                <a16:creationId xmlns:a16="http://schemas.microsoft.com/office/drawing/2014/main" id="{23DA1BF4-A536-F6C2-F60A-368DDBF294B4}"/>
              </a:ext>
            </a:extLst>
          </p:cNvPr>
          <p:cNvSpPr/>
          <p:nvPr/>
        </p:nvSpPr>
        <p:spPr>
          <a:xfrm>
            <a:off x="29768157" y="5913556"/>
            <a:ext cx="28508" cy="14266"/>
          </a:xfrm>
          <a:custGeom>
            <a:avLst/>
            <a:gdLst>
              <a:gd name="connsiteX0" fmla="*/ 0 w 28508"/>
              <a:gd name="connsiteY0" fmla="*/ 0 h 14266"/>
              <a:gd name="connsiteX1" fmla="*/ 0 w 28508"/>
              <a:gd name="connsiteY1" fmla="*/ 14266 h 1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266">
                <a:moveTo>
                  <a:pt x="0" y="0"/>
                </a:moveTo>
                <a:lnTo>
                  <a:pt x="0" y="14266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5" name="Freeform: Shape 1854">
            <a:extLst>
              <a:ext uri="{FF2B5EF4-FFF2-40B4-BE49-F238E27FC236}">
                <a16:creationId xmlns:a16="http://schemas.microsoft.com/office/drawing/2014/main" id="{6F1B857A-B980-3372-06C2-E0E76C3E3D09}"/>
              </a:ext>
            </a:extLst>
          </p:cNvPr>
          <p:cNvSpPr/>
          <p:nvPr/>
        </p:nvSpPr>
        <p:spPr>
          <a:xfrm>
            <a:off x="2976815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6" name="Freeform: Shape 1855">
            <a:extLst>
              <a:ext uri="{FF2B5EF4-FFF2-40B4-BE49-F238E27FC236}">
                <a16:creationId xmlns:a16="http://schemas.microsoft.com/office/drawing/2014/main" id="{7518CDDB-6D32-3B80-8286-0A03CD560123}"/>
              </a:ext>
            </a:extLst>
          </p:cNvPr>
          <p:cNvSpPr/>
          <p:nvPr/>
        </p:nvSpPr>
        <p:spPr>
          <a:xfrm>
            <a:off x="2976815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C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7" name="Freeform: Shape 1856">
            <a:extLst>
              <a:ext uri="{FF2B5EF4-FFF2-40B4-BE49-F238E27FC236}">
                <a16:creationId xmlns:a16="http://schemas.microsoft.com/office/drawing/2014/main" id="{273D7ADB-05D1-3B9E-5667-D9DB5F9E5E1F}"/>
              </a:ext>
            </a:extLst>
          </p:cNvPr>
          <p:cNvSpPr/>
          <p:nvPr/>
        </p:nvSpPr>
        <p:spPr>
          <a:xfrm>
            <a:off x="2976815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8" name="Freeform: Shape 1857">
            <a:extLst>
              <a:ext uri="{FF2B5EF4-FFF2-40B4-BE49-F238E27FC236}">
                <a16:creationId xmlns:a16="http://schemas.microsoft.com/office/drawing/2014/main" id="{3D16FE74-73B6-EFCC-28A8-1F8858A22FD2}"/>
              </a:ext>
            </a:extLst>
          </p:cNvPr>
          <p:cNvSpPr/>
          <p:nvPr/>
        </p:nvSpPr>
        <p:spPr>
          <a:xfrm>
            <a:off x="2976815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9" name="Freeform: Shape 1858">
            <a:extLst>
              <a:ext uri="{FF2B5EF4-FFF2-40B4-BE49-F238E27FC236}">
                <a16:creationId xmlns:a16="http://schemas.microsoft.com/office/drawing/2014/main" id="{E9322A20-CC84-D91E-557A-E33B26148DFC}"/>
              </a:ext>
            </a:extLst>
          </p:cNvPr>
          <p:cNvSpPr/>
          <p:nvPr/>
        </p:nvSpPr>
        <p:spPr>
          <a:xfrm>
            <a:off x="2976815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0" name="Freeform: Shape 1859">
            <a:extLst>
              <a:ext uri="{FF2B5EF4-FFF2-40B4-BE49-F238E27FC236}">
                <a16:creationId xmlns:a16="http://schemas.microsoft.com/office/drawing/2014/main" id="{D662EA20-C73E-C559-A942-1068D6E4B802}"/>
              </a:ext>
            </a:extLst>
          </p:cNvPr>
          <p:cNvSpPr/>
          <p:nvPr/>
        </p:nvSpPr>
        <p:spPr>
          <a:xfrm>
            <a:off x="2976815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5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1" name="Freeform: Shape 1860">
            <a:extLst>
              <a:ext uri="{FF2B5EF4-FFF2-40B4-BE49-F238E27FC236}">
                <a16:creationId xmlns:a16="http://schemas.microsoft.com/office/drawing/2014/main" id="{9BAE5AA4-31EB-A895-EEFC-92785C601087}"/>
              </a:ext>
            </a:extLst>
          </p:cNvPr>
          <p:cNvSpPr/>
          <p:nvPr/>
        </p:nvSpPr>
        <p:spPr>
          <a:xfrm>
            <a:off x="2976815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2" name="Freeform: Shape 1861">
            <a:extLst>
              <a:ext uri="{FF2B5EF4-FFF2-40B4-BE49-F238E27FC236}">
                <a16:creationId xmlns:a16="http://schemas.microsoft.com/office/drawing/2014/main" id="{C6906E78-8B02-6547-4D2A-2AB246407720}"/>
              </a:ext>
            </a:extLst>
          </p:cNvPr>
          <p:cNvSpPr/>
          <p:nvPr/>
        </p:nvSpPr>
        <p:spPr>
          <a:xfrm>
            <a:off x="2976815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3" name="Freeform: Shape 1862">
            <a:extLst>
              <a:ext uri="{FF2B5EF4-FFF2-40B4-BE49-F238E27FC236}">
                <a16:creationId xmlns:a16="http://schemas.microsoft.com/office/drawing/2014/main" id="{F4434907-B32B-434A-B992-4DABAF4857F5}"/>
              </a:ext>
            </a:extLst>
          </p:cNvPr>
          <p:cNvSpPr/>
          <p:nvPr/>
        </p:nvSpPr>
        <p:spPr>
          <a:xfrm>
            <a:off x="29863945" y="5913556"/>
            <a:ext cx="28508" cy="14266"/>
          </a:xfrm>
          <a:custGeom>
            <a:avLst/>
            <a:gdLst>
              <a:gd name="connsiteX0" fmla="*/ 0 w 28508"/>
              <a:gd name="connsiteY0" fmla="*/ 0 h 14266"/>
              <a:gd name="connsiteX1" fmla="*/ 0 w 28508"/>
              <a:gd name="connsiteY1" fmla="*/ 14266 h 1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266">
                <a:moveTo>
                  <a:pt x="0" y="0"/>
                </a:moveTo>
                <a:lnTo>
                  <a:pt x="0" y="14266"/>
                </a:lnTo>
              </a:path>
            </a:pathLst>
          </a:custGeom>
          <a:noFill/>
          <a:ln w="32071" cap="sq">
            <a:solidFill>
              <a:srgbClr val="DF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4" name="Freeform: Shape 1863">
            <a:extLst>
              <a:ext uri="{FF2B5EF4-FFF2-40B4-BE49-F238E27FC236}">
                <a16:creationId xmlns:a16="http://schemas.microsoft.com/office/drawing/2014/main" id="{B2085CDB-D93B-2FA2-2361-BE296A23B3FE}"/>
              </a:ext>
            </a:extLst>
          </p:cNvPr>
          <p:cNvSpPr/>
          <p:nvPr/>
        </p:nvSpPr>
        <p:spPr>
          <a:xfrm>
            <a:off x="2986394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5" name="Freeform: Shape 1864">
            <a:extLst>
              <a:ext uri="{FF2B5EF4-FFF2-40B4-BE49-F238E27FC236}">
                <a16:creationId xmlns:a16="http://schemas.microsoft.com/office/drawing/2014/main" id="{A5B84CD4-98E7-9F84-C3FA-0A60C84FD204}"/>
              </a:ext>
            </a:extLst>
          </p:cNvPr>
          <p:cNvSpPr/>
          <p:nvPr/>
        </p:nvSpPr>
        <p:spPr>
          <a:xfrm>
            <a:off x="2986394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6" name="Freeform: Shape 1865">
            <a:extLst>
              <a:ext uri="{FF2B5EF4-FFF2-40B4-BE49-F238E27FC236}">
                <a16:creationId xmlns:a16="http://schemas.microsoft.com/office/drawing/2014/main" id="{87E2D2D6-EC2A-2B4E-CB57-C84CC6071202}"/>
              </a:ext>
            </a:extLst>
          </p:cNvPr>
          <p:cNvSpPr/>
          <p:nvPr/>
        </p:nvSpPr>
        <p:spPr>
          <a:xfrm>
            <a:off x="2986394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6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7" name="Freeform: Shape 1866">
            <a:extLst>
              <a:ext uri="{FF2B5EF4-FFF2-40B4-BE49-F238E27FC236}">
                <a16:creationId xmlns:a16="http://schemas.microsoft.com/office/drawing/2014/main" id="{FCA6E84A-9303-77C5-1565-F93C57CD178E}"/>
              </a:ext>
            </a:extLst>
          </p:cNvPr>
          <p:cNvSpPr/>
          <p:nvPr/>
        </p:nvSpPr>
        <p:spPr>
          <a:xfrm>
            <a:off x="2986394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9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8" name="Freeform: Shape 1867">
            <a:extLst>
              <a:ext uri="{FF2B5EF4-FFF2-40B4-BE49-F238E27FC236}">
                <a16:creationId xmlns:a16="http://schemas.microsoft.com/office/drawing/2014/main" id="{CC2D8DFD-7B76-7F3D-5412-1C34ADB93DD6}"/>
              </a:ext>
            </a:extLst>
          </p:cNvPr>
          <p:cNvSpPr/>
          <p:nvPr/>
        </p:nvSpPr>
        <p:spPr>
          <a:xfrm>
            <a:off x="2986394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9" name="Freeform: Shape 1868">
            <a:extLst>
              <a:ext uri="{FF2B5EF4-FFF2-40B4-BE49-F238E27FC236}">
                <a16:creationId xmlns:a16="http://schemas.microsoft.com/office/drawing/2014/main" id="{668EBE79-F01C-0140-CBED-AE7B48F5F3C7}"/>
              </a:ext>
            </a:extLst>
          </p:cNvPr>
          <p:cNvSpPr/>
          <p:nvPr/>
        </p:nvSpPr>
        <p:spPr>
          <a:xfrm>
            <a:off x="2986394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D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0" name="Freeform: Shape 1869">
            <a:extLst>
              <a:ext uri="{FF2B5EF4-FFF2-40B4-BE49-F238E27FC236}">
                <a16:creationId xmlns:a16="http://schemas.microsoft.com/office/drawing/2014/main" id="{8FCEDF31-062C-A6B9-E60B-FD5DB6FC10B6}"/>
              </a:ext>
            </a:extLst>
          </p:cNvPr>
          <p:cNvSpPr/>
          <p:nvPr/>
        </p:nvSpPr>
        <p:spPr>
          <a:xfrm>
            <a:off x="2986394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F0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1" name="Freeform: Shape 1870">
            <a:extLst>
              <a:ext uri="{FF2B5EF4-FFF2-40B4-BE49-F238E27FC236}">
                <a16:creationId xmlns:a16="http://schemas.microsoft.com/office/drawing/2014/main" id="{65ACE4B4-7632-AAC4-4B10-EB9CBFB169C4}"/>
              </a:ext>
            </a:extLst>
          </p:cNvPr>
          <p:cNvSpPr/>
          <p:nvPr/>
        </p:nvSpPr>
        <p:spPr>
          <a:xfrm>
            <a:off x="2986394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F2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2" name="Freeform: Shape 1871">
            <a:extLst>
              <a:ext uri="{FF2B5EF4-FFF2-40B4-BE49-F238E27FC236}">
                <a16:creationId xmlns:a16="http://schemas.microsoft.com/office/drawing/2014/main" id="{1D68629C-C13B-0C43-90F9-B678EB82B886}"/>
              </a:ext>
            </a:extLst>
          </p:cNvPr>
          <p:cNvSpPr/>
          <p:nvPr/>
        </p:nvSpPr>
        <p:spPr>
          <a:xfrm>
            <a:off x="29959705" y="5889975"/>
            <a:ext cx="28508" cy="37847"/>
          </a:xfrm>
          <a:custGeom>
            <a:avLst/>
            <a:gdLst>
              <a:gd name="connsiteX0" fmla="*/ 0 w 28508"/>
              <a:gd name="connsiteY0" fmla="*/ 0 h 37847"/>
              <a:gd name="connsiteX1" fmla="*/ 0 w 28508"/>
              <a:gd name="connsiteY1" fmla="*/ 37848 h 3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7847">
                <a:moveTo>
                  <a:pt x="0" y="0"/>
                </a:moveTo>
                <a:lnTo>
                  <a:pt x="0" y="37848"/>
                </a:lnTo>
              </a:path>
            </a:pathLst>
          </a:custGeom>
          <a:noFill/>
          <a:ln w="32071" cap="sq">
            <a:solidFill>
              <a:srgbClr val="DF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3" name="Freeform: Shape 1872">
            <a:extLst>
              <a:ext uri="{FF2B5EF4-FFF2-40B4-BE49-F238E27FC236}">
                <a16:creationId xmlns:a16="http://schemas.microsoft.com/office/drawing/2014/main" id="{8A0E13E4-441D-7E7E-B536-B9047A830FAE}"/>
              </a:ext>
            </a:extLst>
          </p:cNvPr>
          <p:cNvSpPr/>
          <p:nvPr/>
        </p:nvSpPr>
        <p:spPr>
          <a:xfrm>
            <a:off x="2995970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E2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4" name="Freeform: Shape 1873">
            <a:extLst>
              <a:ext uri="{FF2B5EF4-FFF2-40B4-BE49-F238E27FC236}">
                <a16:creationId xmlns:a16="http://schemas.microsoft.com/office/drawing/2014/main" id="{B9D71F31-B698-ACE4-86D5-D0886CF726FC}"/>
              </a:ext>
            </a:extLst>
          </p:cNvPr>
          <p:cNvSpPr/>
          <p:nvPr/>
        </p:nvSpPr>
        <p:spPr>
          <a:xfrm>
            <a:off x="2995970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5" name="Freeform: Shape 1874">
            <a:extLst>
              <a:ext uri="{FF2B5EF4-FFF2-40B4-BE49-F238E27FC236}">
                <a16:creationId xmlns:a16="http://schemas.microsoft.com/office/drawing/2014/main" id="{9269439B-C57C-07FA-C942-CCECDB4BE21A}"/>
              </a:ext>
            </a:extLst>
          </p:cNvPr>
          <p:cNvSpPr/>
          <p:nvPr/>
        </p:nvSpPr>
        <p:spPr>
          <a:xfrm>
            <a:off x="2995970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6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6" name="Freeform: Shape 1875">
            <a:extLst>
              <a:ext uri="{FF2B5EF4-FFF2-40B4-BE49-F238E27FC236}">
                <a16:creationId xmlns:a16="http://schemas.microsoft.com/office/drawing/2014/main" id="{18EFFE48-5A8A-3BC8-B688-5B79C321608C}"/>
              </a:ext>
            </a:extLst>
          </p:cNvPr>
          <p:cNvSpPr/>
          <p:nvPr/>
        </p:nvSpPr>
        <p:spPr>
          <a:xfrm>
            <a:off x="2995970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8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7" name="Freeform: Shape 1876">
            <a:extLst>
              <a:ext uri="{FF2B5EF4-FFF2-40B4-BE49-F238E27FC236}">
                <a16:creationId xmlns:a16="http://schemas.microsoft.com/office/drawing/2014/main" id="{14B0121A-E238-C86C-D72B-F709DF2C3C6A}"/>
              </a:ext>
            </a:extLst>
          </p:cNvPr>
          <p:cNvSpPr/>
          <p:nvPr/>
        </p:nvSpPr>
        <p:spPr>
          <a:xfrm>
            <a:off x="2995970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8" name="Freeform: Shape 1877">
            <a:extLst>
              <a:ext uri="{FF2B5EF4-FFF2-40B4-BE49-F238E27FC236}">
                <a16:creationId xmlns:a16="http://schemas.microsoft.com/office/drawing/2014/main" id="{930B2385-8AC5-75CB-1443-5F3318821E3A}"/>
              </a:ext>
            </a:extLst>
          </p:cNvPr>
          <p:cNvSpPr/>
          <p:nvPr/>
        </p:nvSpPr>
        <p:spPr>
          <a:xfrm>
            <a:off x="2995970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C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9" name="Freeform: Shape 1878">
            <a:extLst>
              <a:ext uri="{FF2B5EF4-FFF2-40B4-BE49-F238E27FC236}">
                <a16:creationId xmlns:a16="http://schemas.microsoft.com/office/drawing/2014/main" id="{43B53BEE-AF0C-9B7D-FD8A-EEA5638D08C2}"/>
              </a:ext>
            </a:extLst>
          </p:cNvPr>
          <p:cNvSpPr/>
          <p:nvPr/>
        </p:nvSpPr>
        <p:spPr>
          <a:xfrm>
            <a:off x="2995970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F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0" name="Freeform: Shape 1879">
            <a:extLst>
              <a:ext uri="{FF2B5EF4-FFF2-40B4-BE49-F238E27FC236}">
                <a16:creationId xmlns:a16="http://schemas.microsoft.com/office/drawing/2014/main" id="{6834C5FE-A2F1-0DC0-EA0A-132011F9FF7E}"/>
              </a:ext>
            </a:extLst>
          </p:cNvPr>
          <p:cNvSpPr/>
          <p:nvPr/>
        </p:nvSpPr>
        <p:spPr>
          <a:xfrm>
            <a:off x="2995970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F1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1" name="Freeform: Shape 1880">
            <a:extLst>
              <a:ext uri="{FF2B5EF4-FFF2-40B4-BE49-F238E27FC236}">
                <a16:creationId xmlns:a16="http://schemas.microsoft.com/office/drawing/2014/main" id="{99EDF8C8-AEFA-E03B-58DB-B97BC7BA7449}"/>
              </a:ext>
            </a:extLst>
          </p:cNvPr>
          <p:cNvSpPr/>
          <p:nvPr/>
        </p:nvSpPr>
        <p:spPr>
          <a:xfrm>
            <a:off x="30055464" y="5793515"/>
            <a:ext cx="28508" cy="35155"/>
          </a:xfrm>
          <a:custGeom>
            <a:avLst/>
            <a:gdLst>
              <a:gd name="connsiteX0" fmla="*/ 0 w 28508"/>
              <a:gd name="connsiteY0" fmla="*/ 0 h 35155"/>
              <a:gd name="connsiteX1" fmla="*/ 0 w 28508"/>
              <a:gd name="connsiteY1" fmla="*/ 35155 h 3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155">
                <a:moveTo>
                  <a:pt x="0" y="0"/>
                </a:moveTo>
                <a:lnTo>
                  <a:pt x="0" y="35155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2" name="Freeform: Shape 1881">
            <a:extLst>
              <a:ext uri="{FF2B5EF4-FFF2-40B4-BE49-F238E27FC236}">
                <a16:creationId xmlns:a16="http://schemas.microsoft.com/office/drawing/2014/main" id="{0BA1894D-D10B-57C9-AEEE-114592E01548}"/>
              </a:ext>
            </a:extLst>
          </p:cNvPr>
          <p:cNvSpPr/>
          <p:nvPr/>
        </p:nvSpPr>
        <p:spPr>
          <a:xfrm>
            <a:off x="3005546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3" name="Freeform: Shape 1882">
            <a:extLst>
              <a:ext uri="{FF2B5EF4-FFF2-40B4-BE49-F238E27FC236}">
                <a16:creationId xmlns:a16="http://schemas.microsoft.com/office/drawing/2014/main" id="{94535923-7C85-F37A-B865-AB3139271531}"/>
              </a:ext>
            </a:extLst>
          </p:cNvPr>
          <p:cNvSpPr/>
          <p:nvPr/>
        </p:nvSpPr>
        <p:spPr>
          <a:xfrm>
            <a:off x="3005546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4" name="Freeform: Shape 1883">
            <a:extLst>
              <a:ext uri="{FF2B5EF4-FFF2-40B4-BE49-F238E27FC236}">
                <a16:creationId xmlns:a16="http://schemas.microsoft.com/office/drawing/2014/main" id="{B4FFEC41-17D2-302D-1A6C-0B67A0C57BDB}"/>
              </a:ext>
            </a:extLst>
          </p:cNvPr>
          <p:cNvSpPr/>
          <p:nvPr/>
        </p:nvSpPr>
        <p:spPr>
          <a:xfrm>
            <a:off x="3005546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5" name="Freeform: Shape 1884">
            <a:extLst>
              <a:ext uri="{FF2B5EF4-FFF2-40B4-BE49-F238E27FC236}">
                <a16:creationId xmlns:a16="http://schemas.microsoft.com/office/drawing/2014/main" id="{25B931BD-16CD-AE0B-A99E-E3BF3F48D6C7}"/>
              </a:ext>
            </a:extLst>
          </p:cNvPr>
          <p:cNvSpPr/>
          <p:nvPr/>
        </p:nvSpPr>
        <p:spPr>
          <a:xfrm>
            <a:off x="3005546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6" name="Freeform: Shape 1885">
            <a:extLst>
              <a:ext uri="{FF2B5EF4-FFF2-40B4-BE49-F238E27FC236}">
                <a16:creationId xmlns:a16="http://schemas.microsoft.com/office/drawing/2014/main" id="{FE0E7818-E8DA-D8B9-BD3B-343B7CDFB854}"/>
              </a:ext>
            </a:extLst>
          </p:cNvPr>
          <p:cNvSpPr/>
          <p:nvPr/>
        </p:nvSpPr>
        <p:spPr>
          <a:xfrm>
            <a:off x="3005546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5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7" name="Freeform: Shape 1886">
            <a:extLst>
              <a:ext uri="{FF2B5EF4-FFF2-40B4-BE49-F238E27FC236}">
                <a16:creationId xmlns:a16="http://schemas.microsoft.com/office/drawing/2014/main" id="{52D9BE7C-B283-0535-EF39-44619872D427}"/>
              </a:ext>
            </a:extLst>
          </p:cNvPr>
          <p:cNvSpPr/>
          <p:nvPr/>
        </p:nvSpPr>
        <p:spPr>
          <a:xfrm>
            <a:off x="3005546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8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8" name="Freeform: Shape 1887">
            <a:extLst>
              <a:ext uri="{FF2B5EF4-FFF2-40B4-BE49-F238E27FC236}">
                <a16:creationId xmlns:a16="http://schemas.microsoft.com/office/drawing/2014/main" id="{DF1F97D3-60EF-66E3-4D19-7AF7001D5F0A}"/>
              </a:ext>
            </a:extLst>
          </p:cNvPr>
          <p:cNvSpPr/>
          <p:nvPr/>
        </p:nvSpPr>
        <p:spPr>
          <a:xfrm>
            <a:off x="3005546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9" name="Freeform: Shape 1888">
            <a:extLst>
              <a:ext uri="{FF2B5EF4-FFF2-40B4-BE49-F238E27FC236}">
                <a16:creationId xmlns:a16="http://schemas.microsoft.com/office/drawing/2014/main" id="{50354542-22AB-9450-8F5C-4399515E6969}"/>
              </a:ext>
            </a:extLst>
          </p:cNvPr>
          <p:cNvSpPr/>
          <p:nvPr/>
        </p:nvSpPr>
        <p:spPr>
          <a:xfrm>
            <a:off x="3005546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D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0" name="Freeform: Shape 1889">
            <a:extLst>
              <a:ext uri="{FF2B5EF4-FFF2-40B4-BE49-F238E27FC236}">
                <a16:creationId xmlns:a16="http://schemas.microsoft.com/office/drawing/2014/main" id="{2B1E8FB1-5A0B-A49F-061B-E8B79D0EEE94}"/>
              </a:ext>
            </a:extLst>
          </p:cNvPr>
          <p:cNvSpPr/>
          <p:nvPr/>
        </p:nvSpPr>
        <p:spPr>
          <a:xfrm>
            <a:off x="3005546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F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1" name="Freeform: Shape 1890">
            <a:extLst>
              <a:ext uri="{FF2B5EF4-FFF2-40B4-BE49-F238E27FC236}">
                <a16:creationId xmlns:a16="http://schemas.microsoft.com/office/drawing/2014/main" id="{F0683928-2CBD-7335-17C7-423C6489AC17}"/>
              </a:ext>
            </a:extLst>
          </p:cNvPr>
          <p:cNvSpPr/>
          <p:nvPr/>
        </p:nvSpPr>
        <p:spPr>
          <a:xfrm>
            <a:off x="3005546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F2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2" name="Freeform: Shape 1891">
            <a:extLst>
              <a:ext uri="{FF2B5EF4-FFF2-40B4-BE49-F238E27FC236}">
                <a16:creationId xmlns:a16="http://schemas.microsoft.com/office/drawing/2014/main" id="{FF82D39C-28B8-C8E1-A54A-6401FF5DB8EC}"/>
              </a:ext>
            </a:extLst>
          </p:cNvPr>
          <p:cNvSpPr/>
          <p:nvPr/>
        </p:nvSpPr>
        <p:spPr>
          <a:xfrm>
            <a:off x="30199232" y="5370171"/>
            <a:ext cx="28508" cy="12564"/>
          </a:xfrm>
          <a:custGeom>
            <a:avLst/>
            <a:gdLst>
              <a:gd name="connsiteX0" fmla="*/ 0 w 28508"/>
              <a:gd name="connsiteY0" fmla="*/ 0 h 12564"/>
              <a:gd name="connsiteX1" fmla="*/ 0 w 28508"/>
              <a:gd name="connsiteY1" fmla="*/ 12564 h 1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564">
                <a:moveTo>
                  <a:pt x="0" y="0"/>
                </a:moveTo>
                <a:lnTo>
                  <a:pt x="0" y="12564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3" name="Freeform: Shape 1892">
            <a:extLst>
              <a:ext uri="{FF2B5EF4-FFF2-40B4-BE49-F238E27FC236}">
                <a16:creationId xmlns:a16="http://schemas.microsoft.com/office/drawing/2014/main" id="{F40506A5-BA50-E893-CEFC-CD8994CB7B0A}"/>
              </a:ext>
            </a:extLst>
          </p:cNvPr>
          <p:cNvSpPr/>
          <p:nvPr/>
        </p:nvSpPr>
        <p:spPr>
          <a:xfrm>
            <a:off x="30199232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4" name="Freeform: Shape 1893">
            <a:extLst>
              <a:ext uri="{FF2B5EF4-FFF2-40B4-BE49-F238E27FC236}">
                <a16:creationId xmlns:a16="http://schemas.microsoft.com/office/drawing/2014/main" id="{19E76BD3-3422-C2D2-D4F2-D1196EA031EA}"/>
              </a:ext>
            </a:extLst>
          </p:cNvPr>
          <p:cNvSpPr/>
          <p:nvPr/>
        </p:nvSpPr>
        <p:spPr>
          <a:xfrm>
            <a:off x="30199232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F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5" name="Freeform: Shape 1894">
            <a:extLst>
              <a:ext uri="{FF2B5EF4-FFF2-40B4-BE49-F238E27FC236}">
                <a16:creationId xmlns:a16="http://schemas.microsoft.com/office/drawing/2014/main" id="{4098F434-8B4A-E34B-47D7-E56C0697CBAA}"/>
              </a:ext>
            </a:extLst>
          </p:cNvPr>
          <p:cNvSpPr/>
          <p:nvPr/>
        </p:nvSpPr>
        <p:spPr>
          <a:xfrm>
            <a:off x="30199232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2DD2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6" name="Freeform: Shape 1895">
            <a:extLst>
              <a:ext uri="{FF2B5EF4-FFF2-40B4-BE49-F238E27FC236}">
                <a16:creationId xmlns:a16="http://schemas.microsoft.com/office/drawing/2014/main" id="{8CC96AAD-12DD-7C21-8562-4905B167BCC1}"/>
              </a:ext>
            </a:extLst>
          </p:cNvPr>
          <p:cNvSpPr/>
          <p:nvPr/>
        </p:nvSpPr>
        <p:spPr>
          <a:xfrm>
            <a:off x="30199232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7" name="Freeform: Shape 1896">
            <a:extLst>
              <a:ext uri="{FF2B5EF4-FFF2-40B4-BE49-F238E27FC236}">
                <a16:creationId xmlns:a16="http://schemas.microsoft.com/office/drawing/2014/main" id="{DEA2A6B2-3956-099A-CDF1-A490E44D24B2}"/>
              </a:ext>
            </a:extLst>
          </p:cNvPr>
          <p:cNvSpPr/>
          <p:nvPr/>
        </p:nvSpPr>
        <p:spPr>
          <a:xfrm>
            <a:off x="30199232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8" name="Freeform: Shape 1897">
            <a:extLst>
              <a:ext uri="{FF2B5EF4-FFF2-40B4-BE49-F238E27FC236}">
                <a16:creationId xmlns:a16="http://schemas.microsoft.com/office/drawing/2014/main" id="{57DC5A7B-57B9-B537-CB9C-3B07A4D23C4D}"/>
              </a:ext>
            </a:extLst>
          </p:cNvPr>
          <p:cNvSpPr/>
          <p:nvPr/>
        </p:nvSpPr>
        <p:spPr>
          <a:xfrm>
            <a:off x="30199232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E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9" name="Freeform: Shape 1898">
            <a:extLst>
              <a:ext uri="{FF2B5EF4-FFF2-40B4-BE49-F238E27FC236}">
                <a16:creationId xmlns:a16="http://schemas.microsoft.com/office/drawing/2014/main" id="{C45B0BA3-B78E-22E7-C2A6-173115D8C7A7}"/>
              </a:ext>
            </a:extLst>
          </p:cNvPr>
          <p:cNvSpPr/>
          <p:nvPr/>
        </p:nvSpPr>
        <p:spPr>
          <a:xfrm>
            <a:off x="30199232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1DF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0" name="Freeform: Shape 1899">
            <a:extLst>
              <a:ext uri="{FF2B5EF4-FFF2-40B4-BE49-F238E27FC236}">
                <a16:creationId xmlns:a16="http://schemas.microsoft.com/office/drawing/2014/main" id="{703D6D81-54A0-9E62-B7B4-B62EDE8C3681}"/>
              </a:ext>
            </a:extLst>
          </p:cNvPr>
          <p:cNvSpPr/>
          <p:nvPr/>
        </p:nvSpPr>
        <p:spPr>
          <a:xfrm>
            <a:off x="30199232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5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1" name="Freeform: Shape 1900">
            <a:extLst>
              <a:ext uri="{FF2B5EF4-FFF2-40B4-BE49-F238E27FC236}">
                <a16:creationId xmlns:a16="http://schemas.microsoft.com/office/drawing/2014/main" id="{0528EEFF-7347-9FA9-7F62-597A9E615F5B}"/>
              </a:ext>
            </a:extLst>
          </p:cNvPr>
          <p:cNvSpPr/>
          <p:nvPr/>
        </p:nvSpPr>
        <p:spPr>
          <a:xfrm>
            <a:off x="30199232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2" name="Freeform: Shape 1901">
            <a:extLst>
              <a:ext uri="{FF2B5EF4-FFF2-40B4-BE49-F238E27FC236}">
                <a16:creationId xmlns:a16="http://schemas.microsoft.com/office/drawing/2014/main" id="{1970AFD2-3738-3F8B-DD12-B5CF54BEDE16}"/>
              </a:ext>
            </a:extLst>
          </p:cNvPr>
          <p:cNvSpPr/>
          <p:nvPr/>
        </p:nvSpPr>
        <p:spPr>
          <a:xfrm>
            <a:off x="30199232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D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3" name="Freeform: Shape 1902">
            <a:extLst>
              <a:ext uri="{FF2B5EF4-FFF2-40B4-BE49-F238E27FC236}">
                <a16:creationId xmlns:a16="http://schemas.microsoft.com/office/drawing/2014/main" id="{6F136DF7-A691-91C7-12BA-ECF1F3DC109A}"/>
              </a:ext>
            </a:extLst>
          </p:cNvPr>
          <p:cNvSpPr/>
          <p:nvPr/>
        </p:nvSpPr>
        <p:spPr>
          <a:xfrm>
            <a:off x="30199232" y="5878247"/>
            <a:ext cx="28508" cy="39394"/>
          </a:xfrm>
          <a:custGeom>
            <a:avLst/>
            <a:gdLst>
              <a:gd name="connsiteX0" fmla="*/ 0 w 28508"/>
              <a:gd name="connsiteY0" fmla="*/ 0 h 39394"/>
              <a:gd name="connsiteX1" fmla="*/ 0 w 28508"/>
              <a:gd name="connsiteY1" fmla="*/ 39394 h 3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394">
                <a:moveTo>
                  <a:pt x="0" y="0"/>
                </a:moveTo>
                <a:lnTo>
                  <a:pt x="0" y="39394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4" name="Freeform: Shape 1903">
            <a:extLst>
              <a:ext uri="{FF2B5EF4-FFF2-40B4-BE49-F238E27FC236}">
                <a16:creationId xmlns:a16="http://schemas.microsoft.com/office/drawing/2014/main" id="{3D04BE79-3B14-9A89-8E24-69816E6E1BF2}"/>
              </a:ext>
            </a:extLst>
          </p:cNvPr>
          <p:cNvSpPr/>
          <p:nvPr/>
        </p:nvSpPr>
        <p:spPr>
          <a:xfrm>
            <a:off x="30151366" y="5917641"/>
            <a:ext cx="28508" cy="10181"/>
          </a:xfrm>
          <a:custGeom>
            <a:avLst/>
            <a:gdLst>
              <a:gd name="connsiteX0" fmla="*/ 0 w 28508"/>
              <a:gd name="connsiteY0" fmla="*/ 0 h 10181"/>
              <a:gd name="connsiteX1" fmla="*/ 0 w 28508"/>
              <a:gd name="connsiteY1" fmla="*/ 10182 h 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81">
                <a:moveTo>
                  <a:pt x="0" y="0"/>
                </a:moveTo>
                <a:lnTo>
                  <a:pt x="0" y="10182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5" name="Freeform: Shape 1904">
            <a:extLst>
              <a:ext uri="{FF2B5EF4-FFF2-40B4-BE49-F238E27FC236}">
                <a16:creationId xmlns:a16="http://schemas.microsoft.com/office/drawing/2014/main" id="{3D920105-5139-B863-204D-D9708C2696F4}"/>
              </a:ext>
            </a:extLst>
          </p:cNvPr>
          <p:cNvSpPr/>
          <p:nvPr/>
        </p:nvSpPr>
        <p:spPr>
          <a:xfrm>
            <a:off x="3015136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6" name="Freeform: Shape 1905">
            <a:extLst>
              <a:ext uri="{FF2B5EF4-FFF2-40B4-BE49-F238E27FC236}">
                <a16:creationId xmlns:a16="http://schemas.microsoft.com/office/drawing/2014/main" id="{8C5F8A27-F24A-B929-7FC1-FC635821220A}"/>
              </a:ext>
            </a:extLst>
          </p:cNvPr>
          <p:cNvSpPr/>
          <p:nvPr/>
        </p:nvSpPr>
        <p:spPr>
          <a:xfrm>
            <a:off x="3015136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5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7" name="Freeform: Shape 1906">
            <a:extLst>
              <a:ext uri="{FF2B5EF4-FFF2-40B4-BE49-F238E27FC236}">
                <a16:creationId xmlns:a16="http://schemas.microsoft.com/office/drawing/2014/main" id="{76446DC5-3FFB-A0F2-5D7E-BD46B67BF3F7}"/>
              </a:ext>
            </a:extLst>
          </p:cNvPr>
          <p:cNvSpPr/>
          <p:nvPr/>
        </p:nvSpPr>
        <p:spPr>
          <a:xfrm>
            <a:off x="3015136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8" name="Freeform: Shape 1907">
            <a:extLst>
              <a:ext uri="{FF2B5EF4-FFF2-40B4-BE49-F238E27FC236}">
                <a16:creationId xmlns:a16="http://schemas.microsoft.com/office/drawing/2014/main" id="{484CD8A8-AB41-84C2-7550-851C4DA7A167}"/>
              </a:ext>
            </a:extLst>
          </p:cNvPr>
          <p:cNvSpPr/>
          <p:nvPr/>
        </p:nvSpPr>
        <p:spPr>
          <a:xfrm>
            <a:off x="3015136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9" name="Freeform: Shape 1908">
            <a:extLst>
              <a:ext uri="{FF2B5EF4-FFF2-40B4-BE49-F238E27FC236}">
                <a16:creationId xmlns:a16="http://schemas.microsoft.com/office/drawing/2014/main" id="{CA24B1F4-1085-ADAC-F84A-965C283E8432}"/>
              </a:ext>
            </a:extLst>
          </p:cNvPr>
          <p:cNvSpPr/>
          <p:nvPr/>
        </p:nvSpPr>
        <p:spPr>
          <a:xfrm>
            <a:off x="3015136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0" name="Freeform: Shape 1909">
            <a:extLst>
              <a:ext uri="{FF2B5EF4-FFF2-40B4-BE49-F238E27FC236}">
                <a16:creationId xmlns:a16="http://schemas.microsoft.com/office/drawing/2014/main" id="{2E0E7D51-3D7F-8EC5-ED12-353191B09B51}"/>
              </a:ext>
            </a:extLst>
          </p:cNvPr>
          <p:cNvSpPr/>
          <p:nvPr/>
        </p:nvSpPr>
        <p:spPr>
          <a:xfrm>
            <a:off x="3015136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1" name="Freeform: Shape 1910">
            <a:extLst>
              <a:ext uri="{FF2B5EF4-FFF2-40B4-BE49-F238E27FC236}">
                <a16:creationId xmlns:a16="http://schemas.microsoft.com/office/drawing/2014/main" id="{6BD6A802-24A2-9896-34B2-0C27B7AFC0BD}"/>
              </a:ext>
            </a:extLst>
          </p:cNvPr>
          <p:cNvSpPr/>
          <p:nvPr/>
        </p:nvSpPr>
        <p:spPr>
          <a:xfrm>
            <a:off x="3015136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2" name="Freeform: Shape 1911">
            <a:extLst>
              <a:ext uri="{FF2B5EF4-FFF2-40B4-BE49-F238E27FC236}">
                <a16:creationId xmlns:a16="http://schemas.microsoft.com/office/drawing/2014/main" id="{6E81659C-6025-8BD4-53B9-23BE2E5F41C3}"/>
              </a:ext>
            </a:extLst>
          </p:cNvPr>
          <p:cNvSpPr/>
          <p:nvPr/>
        </p:nvSpPr>
        <p:spPr>
          <a:xfrm>
            <a:off x="3015136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3" name="Freeform: Shape 1912">
            <a:extLst>
              <a:ext uri="{FF2B5EF4-FFF2-40B4-BE49-F238E27FC236}">
                <a16:creationId xmlns:a16="http://schemas.microsoft.com/office/drawing/2014/main" id="{207DFA7C-CA95-F77F-E4E0-C561103D581E}"/>
              </a:ext>
            </a:extLst>
          </p:cNvPr>
          <p:cNvSpPr/>
          <p:nvPr/>
        </p:nvSpPr>
        <p:spPr>
          <a:xfrm>
            <a:off x="30247126" y="5917641"/>
            <a:ext cx="28508" cy="10181"/>
          </a:xfrm>
          <a:custGeom>
            <a:avLst/>
            <a:gdLst>
              <a:gd name="connsiteX0" fmla="*/ 0 w 28508"/>
              <a:gd name="connsiteY0" fmla="*/ 0 h 10181"/>
              <a:gd name="connsiteX1" fmla="*/ 0 w 28508"/>
              <a:gd name="connsiteY1" fmla="*/ 10182 h 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81">
                <a:moveTo>
                  <a:pt x="0" y="0"/>
                </a:moveTo>
                <a:lnTo>
                  <a:pt x="0" y="10182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4" name="Freeform: Shape 1913">
            <a:extLst>
              <a:ext uri="{FF2B5EF4-FFF2-40B4-BE49-F238E27FC236}">
                <a16:creationId xmlns:a16="http://schemas.microsoft.com/office/drawing/2014/main" id="{3418E3BF-E7A1-5659-1E57-B547EE16EBAD}"/>
              </a:ext>
            </a:extLst>
          </p:cNvPr>
          <p:cNvSpPr/>
          <p:nvPr/>
        </p:nvSpPr>
        <p:spPr>
          <a:xfrm>
            <a:off x="3024712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5" name="Freeform: Shape 1914">
            <a:extLst>
              <a:ext uri="{FF2B5EF4-FFF2-40B4-BE49-F238E27FC236}">
                <a16:creationId xmlns:a16="http://schemas.microsoft.com/office/drawing/2014/main" id="{61BB98C4-0E83-01FE-8ADE-8FFA6A0B7962}"/>
              </a:ext>
            </a:extLst>
          </p:cNvPr>
          <p:cNvSpPr/>
          <p:nvPr/>
        </p:nvSpPr>
        <p:spPr>
          <a:xfrm>
            <a:off x="3024712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5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6" name="Freeform: Shape 1915">
            <a:extLst>
              <a:ext uri="{FF2B5EF4-FFF2-40B4-BE49-F238E27FC236}">
                <a16:creationId xmlns:a16="http://schemas.microsoft.com/office/drawing/2014/main" id="{A0E34D07-2665-6456-7490-F6FE1E6D9617}"/>
              </a:ext>
            </a:extLst>
          </p:cNvPr>
          <p:cNvSpPr/>
          <p:nvPr/>
        </p:nvSpPr>
        <p:spPr>
          <a:xfrm>
            <a:off x="3024712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7" name="Freeform: Shape 1916">
            <a:extLst>
              <a:ext uri="{FF2B5EF4-FFF2-40B4-BE49-F238E27FC236}">
                <a16:creationId xmlns:a16="http://schemas.microsoft.com/office/drawing/2014/main" id="{13460DFA-EA82-B16D-AA2C-F6ECE44F8AAB}"/>
              </a:ext>
            </a:extLst>
          </p:cNvPr>
          <p:cNvSpPr/>
          <p:nvPr/>
        </p:nvSpPr>
        <p:spPr>
          <a:xfrm>
            <a:off x="3024712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9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8" name="Freeform: Shape 1917">
            <a:extLst>
              <a:ext uri="{FF2B5EF4-FFF2-40B4-BE49-F238E27FC236}">
                <a16:creationId xmlns:a16="http://schemas.microsoft.com/office/drawing/2014/main" id="{EA8099BE-D1E3-6FF3-5590-0508BC98CEA3}"/>
              </a:ext>
            </a:extLst>
          </p:cNvPr>
          <p:cNvSpPr/>
          <p:nvPr/>
        </p:nvSpPr>
        <p:spPr>
          <a:xfrm>
            <a:off x="3024712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9" name="Freeform: Shape 1918">
            <a:extLst>
              <a:ext uri="{FF2B5EF4-FFF2-40B4-BE49-F238E27FC236}">
                <a16:creationId xmlns:a16="http://schemas.microsoft.com/office/drawing/2014/main" id="{702DEC42-6BCC-0054-ECE5-5500F6B69E19}"/>
              </a:ext>
            </a:extLst>
          </p:cNvPr>
          <p:cNvSpPr/>
          <p:nvPr/>
        </p:nvSpPr>
        <p:spPr>
          <a:xfrm>
            <a:off x="3024712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A9B4BC13-C3F2-9964-16ED-6169690C9BBD}"/>
              </a:ext>
            </a:extLst>
          </p:cNvPr>
          <p:cNvSpPr/>
          <p:nvPr/>
        </p:nvSpPr>
        <p:spPr>
          <a:xfrm>
            <a:off x="3024712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1" name="Freeform: Shape 1920">
            <a:extLst>
              <a:ext uri="{FF2B5EF4-FFF2-40B4-BE49-F238E27FC236}">
                <a16:creationId xmlns:a16="http://schemas.microsoft.com/office/drawing/2014/main" id="{131171A0-0D1B-9FAF-33FE-D9254919432A}"/>
              </a:ext>
            </a:extLst>
          </p:cNvPr>
          <p:cNvSpPr/>
          <p:nvPr/>
        </p:nvSpPr>
        <p:spPr>
          <a:xfrm>
            <a:off x="3024712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2" name="Freeform: Shape 1921">
            <a:extLst>
              <a:ext uri="{FF2B5EF4-FFF2-40B4-BE49-F238E27FC236}">
                <a16:creationId xmlns:a16="http://schemas.microsoft.com/office/drawing/2014/main" id="{DE99F871-0C19-AB6F-FFEB-8E794C5DF6AE}"/>
              </a:ext>
            </a:extLst>
          </p:cNvPr>
          <p:cNvSpPr/>
          <p:nvPr/>
        </p:nvSpPr>
        <p:spPr>
          <a:xfrm>
            <a:off x="30342885" y="3525364"/>
            <a:ext cx="28508" cy="24295"/>
          </a:xfrm>
          <a:custGeom>
            <a:avLst/>
            <a:gdLst>
              <a:gd name="connsiteX0" fmla="*/ 0 w 28508"/>
              <a:gd name="connsiteY0" fmla="*/ 0 h 24295"/>
              <a:gd name="connsiteX1" fmla="*/ 0 w 28508"/>
              <a:gd name="connsiteY1" fmla="*/ 24296 h 2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295">
                <a:moveTo>
                  <a:pt x="0" y="0"/>
                </a:moveTo>
                <a:lnTo>
                  <a:pt x="0" y="24296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3" name="Freeform: Shape 1922">
            <a:extLst>
              <a:ext uri="{FF2B5EF4-FFF2-40B4-BE49-F238E27FC236}">
                <a16:creationId xmlns:a16="http://schemas.microsoft.com/office/drawing/2014/main" id="{F95523E1-464C-F06F-C715-55BD72473102}"/>
              </a:ext>
            </a:extLst>
          </p:cNvPr>
          <p:cNvSpPr/>
          <p:nvPr/>
        </p:nvSpPr>
        <p:spPr>
          <a:xfrm>
            <a:off x="30342885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4" name="Freeform: Shape 1923">
            <a:extLst>
              <a:ext uri="{FF2B5EF4-FFF2-40B4-BE49-F238E27FC236}">
                <a16:creationId xmlns:a16="http://schemas.microsoft.com/office/drawing/2014/main" id="{C5A792CE-EFB0-C0EE-B2F4-6C3015051595}"/>
              </a:ext>
            </a:extLst>
          </p:cNvPr>
          <p:cNvSpPr/>
          <p:nvPr/>
        </p:nvSpPr>
        <p:spPr>
          <a:xfrm>
            <a:off x="30342885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5" name="Freeform: Shape 1924">
            <a:extLst>
              <a:ext uri="{FF2B5EF4-FFF2-40B4-BE49-F238E27FC236}">
                <a16:creationId xmlns:a16="http://schemas.microsoft.com/office/drawing/2014/main" id="{8015211D-2A4A-8558-8C22-7B00F9B30D2C}"/>
              </a:ext>
            </a:extLst>
          </p:cNvPr>
          <p:cNvSpPr/>
          <p:nvPr/>
        </p:nvSpPr>
        <p:spPr>
          <a:xfrm>
            <a:off x="30342885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6" name="Freeform: Shape 1925">
            <a:extLst>
              <a:ext uri="{FF2B5EF4-FFF2-40B4-BE49-F238E27FC236}">
                <a16:creationId xmlns:a16="http://schemas.microsoft.com/office/drawing/2014/main" id="{88EB6071-432B-BF95-088D-2D93C4851742}"/>
              </a:ext>
            </a:extLst>
          </p:cNvPr>
          <p:cNvSpPr/>
          <p:nvPr/>
        </p:nvSpPr>
        <p:spPr>
          <a:xfrm>
            <a:off x="30342885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7" name="Freeform: Shape 1926">
            <a:extLst>
              <a:ext uri="{FF2B5EF4-FFF2-40B4-BE49-F238E27FC236}">
                <a16:creationId xmlns:a16="http://schemas.microsoft.com/office/drawing/2014/main" id="{D4DFDDF4-4D63-D0E6-DB9B-910D29AC5A9A}"/>
              </a:ext>
            </a:extLst>
          </p:cNvPr>
          <p:cNvSpPr/>
          <p:nvPr/>
        </p:nvSpPr>
        <p:spPr>
          <a:xfrm>
            <a:off x="30342885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8" name="Freeform: Shape 1927">
            <a:extLst>
              <a:ext uri="{FF2B5EF4-FFF2-40B4-BE49-F238E27FC236}">
                <a16:creationId xmlns:a16="http://schemas.microsoft.com/office/drawing/2014/main" id="{5A8312EA-36FD-61B5-1266-763366A8D02E}"/>
              </a:ext>
            </a:extLst>
          </p:cNvPr>
          <p:cNvSpPr/>
          <p:nvPr/>
        </p:nvSpPr>
        <p:spPr>
          <a:xfrm>
            <a:off x="30342885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9" name="Freeform: Shape 1928">
            <a:extLst>
              <a:ext uri="{FF2B5EF4-FFF2-40B4-BE49-F238E27FC236}">
                <a16:creationId xmlns:a16="http://schemas.microsoft.com/office/drawing/2014/main" id="{992F8832-8498-8176-58D7-D0B3FD297E80}"/>
              </a:ext>
            </a:extLst>
          </p:cNvPr>
          <p:cNvSpPr/>
          <p:nvPr/>
        </p:nvSpPr>
        <p:spPr>
          <a:xfrm>
            <a:off x="30342885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0" name="Freeform: Shape 1929">
            <a:extLst>
              <a:ext uri="{FF2B5EF4-FFF2-40B4-BE49-F238E27FC236}">
                <a16:creationId xmlns:a16="http://schemas.microsoft.com/office/drawing/2014/main" id="{5A7627BC-5933-E587-CCA7-34E3A29D390B}"/>
              </a:ext>
            </a:extLst>
          </p:cNvPr>
          <p:cNvSpPr/>
          <p:nvPr/>
        </p:nvSpPr>
        <p:spPr>
          <a:xfrm>
            <a:off x="30342885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1" name="Freeform: Shape 1930">
            <a:extLst>
              <a:ext uri="{FF2B5EF4-FFF2-40B4-BE49-F238E27FC236}">
                <a16:creationId xmlns:a16="http://schemas.microsoft.com/office/drawing/2014/main" id="{74DE28E4-ECE1-29AA-EBA8-B6A6416EB1F9}"/>
              </a:ext>
            </a:extLst>
          </p:cNvPr>
          <p:cNvSpPr/>
          <p:nvPr/>
        </p:nvSpPr>
        <p:spPr>
          <a:xfrm>
            <a:off x="30342885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2" name="Freeform: Shape 1931">
            <a:extLst>
              <a:ext uri="{FF2B5EF4-FFF2-40B4-BE49-F238E27FC236}">
                <a16:creationId xmlns:a16="http://schemas.microsoft.com/office/drawing/2014/main" id="{E8BAFB18-3F03-B869-F794-38183E9F00AD}"/>
              </a:ext>
            </a:extLst>
          </p:cNvPr>
          <p:cNvSpPr/>
          <p:nvPr/>
        </p:nvSpPr>
        <p:spPr>
          <a:xfrm>
            <a:off x="30342885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3" name="Freeform: Shape 1932">
            <a:extLst>
              <a:ext uri="{FF2B5EF4-FFF2-40B4-BE49-F238E27FC236}">
                <a16:creationId xmlns:a16="http://schemas.microsoft.com/office/drawing/2014/main" id="{B2F19863-20A6-0A4C-EEF2-09E84636F1C2}"/>
              </a:ext>
            </a:extLst>
          </p:cNvPr>
          <p:cNvSpPr/>
          <p:nvPr/>
        </p:nvSpPr>
        <p:spPr>
          <a:xfrm>
            <a:off x="30342885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4" name="Freeform: Shape 1933">
            <a:extLst>
              <a:ext uri="{FF2B5EF4-FFF2-40B4-BE49-F238E27FC236}">
                <a16:creationId xmlns:a16="http://schemas.microsoft.com/office/drawing/2014/main" id="{7386F75A-AC26-620C-1E4E-23C4247792EA}"/>
              </a:ext>
            </a:extLst>
          </p:cNvPr>
          <p:cNvSpPr/>
          <p:nvPr/>
        </p:nvSpPr>
        <p:spPr>
          <a:xfrm>
            <a:off x="30342885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5" name="Freeform: Shape 1934">
            <a:extLst>
              <a:ext uri="{FF2B5EF4-FFF2-40B4-BE49-F238E27FC236}">
                <a16:creationId xmlns:a16="http://schemas.microsoft.com/office/drawing/2014/main" id="{2B04B47C-CF18-D2E5-ABEB-88EDB577DB8F}"/>
              </a:ext>
            </a:extLst>
          </p:cNvPr>
          <p:cNvSpPr/>
          <p:nvPr/>
        </p:nvSpPr>
        <p:spPr>
          <a:xfrm>
            <a:off x="30342885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6" name="Freeform: Shape 1935">
            <a:extLst>
              <a:ext uri="{FF2B5EF4-FFF2-40B4-BE49-F238E27FC236}">
                <a16:creationId xmlns:a16="http://schemas.microsoft.com/office/drawing/2014/main" id="{C2B5509B-3803-ADF0-43FD-10906BF18912}"/>
              </a:ext>
            </a:extLst>
          </p:cNvPr>
          <p:cNvSpPr/>
          <p:nvPr/>
        </p:nvSpPr>
        <p:spPr>
          <a:xfrm>
            <a:off x="30342885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7" name="Freeform: Shape 1936">
            <a:extLst>
              <a:ext uri="{FF2B5EF4-FFF2-40B4-BE49-F238E27FC236}">
                <a16:creationId xmlns:a16="http://schemas.microsoft.com/office/drawing/2014/main" id="{6278BE68-F2A4-17CB-5D23-2E91D9A99571}"/>
              </a:ext>
            </a:extLst>
          </p:cNvPr>
          <p:cNvSpPr/>
          <p:nvPr/>
        </p:nvSpPr>
        <p:spPr>
          <a:xfrm>
            <a:off x="30342885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8" name="Freeform: Shape 1937">
            <a:extLst>
              <a:ext uri="{FF2B5EF4-FFF2-40B4-BE49-F238E27FC236}">
                <a16:creationId xmlns:a16="http://schemas.microsoft.com/office/drawing/2014/main" id="{2E548339-6BD4-B648-E088-25A36954E06B}"/>
              </a:ext>
            </a:extLst>
          </p:cNvPr>
          <p:cNvSpPr/>
          <p:nvPr/>
        </p:nvSpPr>
        <p:spPr>
          <a:xfrm>
            <a:off x="30342885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9" name="Freeform: Shape 1938">
            <a:extLst>
              <a:ext uri="{FF2B5EF4-FFF2-40B4-BE49-F238E27FC236}">
                <a16:creationId xmlns:a16="http://schemas.microsoft.com/office/drawing/2014/main" id="{F58C0EB7-2B90-1152-8622-895384164AA4}"/>
              </a:ext>
            </a:extLst>
          </p:cNvPr>
          <p:cNvSpPr/>
          <p:nvPr/>
        </p:nvSpPr>
        <p:spPr>
          <a:xfrm>
            <a:off x="30342885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0" name="Freeform: Shape 1939">
            <a:extLst>
              <a:ext uri="{FF2B5EF4-FFF2-40B4-BE49-F238E27FC236}">
                <a16:creationId xmlns:a16="http://schemas.microsoft.com/office/drawing/2014/main" id="{BE9A669E-18F3-3A3A-D1B7-E9F8E33E9DD2}"/>
              </a:ext>
            </a:extLst>
          </p:cNvPr>
          <p:cNvSpPr/>
          <p:nvPr/>
        </p:nvSpPr>
        <p:spPr>
          <a:xfrm>
            <a:off x="30342885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1" name="Freeform: Shape 1940">
            <a:extLst>
              <a:ext uri="{FF2B5EF4-FFF2-40B4-BE49-F238E27FC236}">
                <a16:creationId xmlns:a16="http://schemas.microsoft.com/office/drawing/2014/main" id="{1575FB5C-3680-B12E-9324-4E5F3C5DEDA7}"/>
              </a:ext>
            </a:extLst>
          </p:cNvPr>
          <p:cNvSpPr/>
          <p:nvPr/>
        </p:nvSpPr>
        <p:spPr>
          <a:xfrm>
            <a:off x="30342885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2" name="Freeform: Shape 1941">
            <a:extLst>
              <a:ext uri="{FF2B5EF4-FFF2-40B4-BE49-F238E27FC236}">
                <a16:creationId xmlns:a16="http://schemas.microsoft.com/office/drawing/2014/main" id="{6F8632F0-8C87-2AC9-2A20-203E5C56882C}"/>
              </a:ext>
            </a:extLst>
          </p:cNvPr>
          <p:cNvSpPr/>
          <p:nvPr/>
        </p:nvSpPr>
        <p:spPr>
          <a:xfrm>
            <a:off x="30342885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3" name="Freeform: Shape 1942">
            <a:extLst>
              <a:ext uri="{FF2B5EF4-FFF2-40B4-BE49-F238E27FC236}">
                <a16:creationId xmlns:a16="http://schemas.microsoft.com/office/drawing/2014/main" id="{F9961E98-5EE9-358F-CF28-72BB29332022}"/>
              </a:ext>
            </a:extLst>
          </p:cNvPr>
          <p:cNvSpPr/>
          <p:nvPr/>
        </p:nvSpPr>
        <p:spPr>
          <a:xfrm>
            <a:off x="30342885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E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4" name="Freeform: Shape 1943">
            <a:extLst>
              <a:ext uri="{FF2B5EF4-FFF2-40B4-BE49-F238E27FC236}">
                <a16:creationId xmlns:a16="http://schemas.microsoft.com/office/drawing/2014/main" id="{200E1F1A-A205-8A9A-3DF6-73A79162B4B7}"/>
              </a:ext>
            </a:extLst>
          </p:cNvPr>
          <p:cNvSpPr/>
          <p:nvPr/>
        </p:nvSpPr>
        <p:spPr>
          <a:xfrm>
            <a:off x="30342885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5" name="Freeform: Shape 1944">
            <a:extLst>
              <a:ext uri="{FF2B5EF4-FFF2-40B4-BE49-F238E27FC236}">
                <a16:creationId xmlns:a16="http://schemas.microsoft.com/office/drawing/2014/main" id="{5D763B79-9937-245E-742B-D4D6556E54EB}"/>
              </a:ext>
            </a:extLst>
          </p:cNvPr>
          <p:cNvSpPr/>
          <p:nvPr/>
        </p:nvSpPr>
        <p:spPr>
          <a:xfrm>
            <a:off x="30342885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6" name="Freeform: Shape 1945">
            <a:extLst>
              <a:ext uri="{FF2B5EF4-FFF2-40B4-BE49-F238E27FC236}">
                <a16:creationId xmlns:a16="http://schemas.microsoft.com/office/drawing/2014/main" id="{E440EEA8-51F5-49F3-C4E2-13871DE1D822}"/>
              </a:ext>
            </a:extLst>
          </p:cNvPr>
          <p:cNvSpPr/>
          <p:nvPr/>
        </p:nvSpPr>
        <p:spPr>
          <a:xfrm>
            <a:off x="30342885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7" name="Freeform: Shape 1946">
            <a:extLst>
              <a:ext uri="{FF2B5EF4-FFF2-40B4-BE49-F238E27FC236}">
                <a16:creationId xmlns:a16="http://schemas.microsoft.com/office/drawing/2014/main" id="{09E7E291-564E-215F-5DFA-D7B94B8FA646}"/>
              </a:ext>
            </a:extLst>
          </p:cNvPr>
          <p:cNvSpPr/>
          <p:nvPr/>
        </p:nvSpPr>
        <p:spPr>
          <a:xfrm>
            <a:off x="30342885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1DA3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8" name="Freeform: Shape 1947">
            <a:extLst>
              <a:ext uri="{FF2B5EF4-FFF2-40B4-BE49-F238E27FC236}">
                <a16:creationId xmlns:a16="http://schemas.microsoft.com/office/drawing/2014/main" id="{2EA43174-6EDC-D598-8694-065F8779FC8A}"/>
              </a:ext>
            </a:extLst>
          </p:cNvPr>
          <p:cNvSpPr/>
          <p:nvPr/>
        </p:nvSpPr>
        <p:spPr>
          <a:xfrm>
            <a:off x="30342885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9" name="Freeform: Shape 1948">
            <a:extLst>
              <a:ext uri="{FF2B5EF4-FFF2-40B4-BE49-F238E27FC236}">
                <a16:creationId xmlns:a16="http://schemas.microsoft.com/office/drawing/2014/main" id="{E421F4ED-4BC5-9715-C62F-20694D195B41}"/>
              </a:ext>
            </a:extLst>
          </p:cNvPr>
          <p:cNvSpPr/>
          <p:nvPr/>
        </p:nvSpPr>
        <p:spPr>
          <a:xfrm>
            <a:off x="30342885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0" name="Freeform: Shape 1949">
            <a:extLst>
              <a:ext uri="{FF2B5EF4-FFF2-40B4-BE49-F238E27FC236}">
                <a16:creationId xmlns:a16="http://schemas.microsoft.com/office/drawing/2014/main" id="{00169747-854D-0E70-D76D-F2572DFD028F}"/>
              </a:ext>
            </a:extLst>
          </p:cNvPr>
          <p:cNvSpPr/>
          <p:nvPr/>
        </p:nvSpPr>
        <p:spPr>
          <a:xfrm>
            <a:off x="30342885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5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1" name="Freeform: Shape 1950">
            <a:extLst>
              <a:ext uri="{FF2B5EF4-FFF2-40B4-BE49-F238E27FC236}">
                <a16:creationId xmlns:a16="http://schemas.microsoft.com/office/drawing/2014/main" id="{BEEDDD6E-5F9C-6CB4-371E-6A92F23C20B6}"/>
              </a:ext>
            </a:extLst>
          </p:cNvPr>
          <p:cNvSpPr/>
          <p:nvPr/>
        </p:nvSpPr>
        <p:spPr>
          <a:xfrm>
            <a:off x="30342885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2" name="Freeform: Shape 1951">
            <a:extLst>
              <a:ext uri="{FF2B5EF4-FFF2-40B4-BE49-F238E27FC236}">
                <a16:creationId xmlns:a16="http://schemas.microsoft.com/office/drawing/2014/main" id="{821FEB06-6861-E223-09C8-47F1186F9408}"/>
              </a:ext>
            </a:extLst>
          </p:cNvPr>
          <p:cNvSpPr/>
          <p:nvPr/>
        </p:nvSpPr>
        <p:spPr>
          <a:xfrm>
            <a:off x="30342885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3" name="Freeform: Shape 1952">
            <a:extLst>
              <a:ext uri="{FF2B5EF4-FFF2-40B4-BE49-F238E27FC236}">
                <a16:creationId xmlns:a16="http://schemas.microsoft.com/office/drawing/2014/main" id="{B3D679C8-3FFC-4748-543A-CE5CD8D985DE}"/>
              </a:ext>
            </a:extLst>
          </p:cNvPr>
          <p:cNvSpPr/>
          <p:nvPr/>
        </p:nvSpPr>
        <p:spPr>
          <a:xfrm>
            <a:off x="30342885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4" name="Freeform: Shape 1953">
            <a:extLst>
              <a:ext uri="{FF2B5EF4-FFF2-40B4-BE49-F238E27FC236}">
                <a16:creationId xmlns:a16="http://schemas.microsoft.com/office/drawing/2014/main" id="{29AA9964-7613-5B38-4E51-BB055780FC65}"/>
              </a:ext>
            </a:extLst>
          </p:cNvPr>
          <p:cNvSpPr/>
          <p:nvPr/>
        </p:nvSpPr>
        <p:spPr>
          <a:xfrm>
            <a:off x="30342885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8DB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5" name="Freeform: Shape 1954">
            <a:extLst>
              <a:ext uri="{FF2B5EF4-FFF2-40B4-BE49-F238E27FC236}">
                <a16:creationId xmlns:a16="http://schemas.microsoft.com/office/drawing/2014/main" id="{27A9571E-B8A9-16C6-3A4D-957C3BF0760E}"/>
              </a:ext>
            </a:extLst>
          </p:cNvPr>
          <p:cNvSpPr/>
          <p:nvPr/>
        </p:nvSpPr>
        <p:spPr>
          <a:xfrm>
            <a:off x="30342885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6" name="Freeform: Shape 1955">
            <a:extLst>
              <a:ext uri="{FF2B5EF4-FFF2-40B4-BE49-F238E27FC236}">
                <a16:creationId xmlns:a16="http://schemas.microsoft.com/office/drawing/2014/main" id="{70362D48-EB91-4F17-80BB-EDE2BF43E61D}"/>
              </a:ext>
            </a:extLst>
          </p:cNvPr>
          <p:cNvSpPr/>
          <p:nvPr/>
        </p:nvSpPr>
        <p:spPr>
          <a:xfrm>
            <a:off x="30342885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7" name="Freeform: Shape 1956">
            <a:extLst>
              <a:ext uri="{FF2B5EF4-FFF2-40B4-BE49-F238E27FC236}">
                <a16:creationId xmlns:a16="http://schemas.microsoft.com/office/drawing/2014/main" id="{3C64F5CB-3073-8011-68DE-6846C64922CE}"/>
              </a:ext>
            </a:extLst>
          </p:cNvPr>
          <p:cNvSpPr/>
          <p:nvPr/>
        </p:nvSpPr>
        <p:spPr>
          <a:xfrm>
            <a:off x="30342885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B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8" name="Freeform: Shape 1957">
            <a:extLst>
              <a:ext uri="{FF2B5EF4-FFF2-40B4-BE49-F238E27FC236}">
                <a16:creationId xmlns:a16="http://schemas.microsoft.com/office/drawing/2014/main" id="{8A25F851-A0EA-CA59-9013-0F4F3EBFDED7}"/>
              </a:ext>
            </a:extLst>
          </p:cNvPr>
          <p:cNvSpPr/>
          <p:nvPr/>
        </p:nvSpPr>
        <p:spPr>
          <a:xfrm>
            <a:off x="30342885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C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9" name="Freeform: Shape 1958">
            <a:extLst>
              <a:ext uri="{FF2B5EF4-FFF2-40B4-BE49-F238E27FC236}">
                <a16:creationId xmlns:a16="http://schemas.microsoft.com/office/drawing/2014/main" id="{1D14A508-A45D-C313-C88F-46E2B49D54D8}"/>
              </a:ext>
            </a:extLst>
          </p:cNvPr>
          <p:cNvSpPr/>
          <p:nvPr/>
        </p:nvSpPr>
        <p:spPr>
          <a:xfrm>
            <a:off x="30342885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D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0" name="Freeform: Shape 1959">
            <a:extLst>
              <a:ext uri="{FF2B5EF4-FFF2-40B4-BE49-F238E27FC236}">
                <a16:creationId xmlns:a16="http://schemas.microsoft.com/office/drawing/2014/main" id="{195B28E7-9F97-AD47-9542-A7235A2255AD}"/>
              </a:ext>
            </a:extLst>
          </p:cNvPr>
          <p:cNvSpPr/>
          <p:nvPr/>
        </p:nvSpPr>
        <p:spPr>
          <a:xfrm>
            <a:off x="30342885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1" name="Freeform: Shape 1960">
            <a:extLst>
              <a:ext uri="{FF2B5EF4-FFF2-40B4-BE49-F238E27FC236}">
                <a16:creationId xmlns:a16="http://schemas.microsoft.com/office/drawing/2014/main" id="{0F55EC7F-6B4F-F814-D2D0-0D2A7E8EC668}"/>
              </a:ext>
            </a:extLst>
          </p:cNvPr>
          <p:cNvSpPr/>
          <p:nvPr/>
        </p:nvSpPr>
        <p:spPr>
          <a:xfrm>
            <a:off x="3034288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F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2" name="Freeform: Shape 1961">
            <a:extLst>
              <a:ext uri="{FF2B5EF4-FFF2-40B4-BE49-F238E27FC236}">
                <a16:creationId xmlns:a16="http://schemas.microsoft.com/office/drawing/2014/main" id="{78F66C53-EFBC-1359-F510-59E28DE04774}"/>
              </a:ext>
            </a:extLst>
          </p:cNvPr>
          <p:cNvSpPr/>
          <p:nvPr/>
        </p:nvSpPr>
        <p:spPr>
          <a:xfrm>
            <a:off x="3034288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3" name="Freeform: Shape 1962">
            <a:extLst>
              <a:ext uri="{FF2B5EF4-FFF2-40B4-BE49-F238E27FC236}">
                <a16:creationId xmlns:a16="http://schemas.microsoft.com/office/drawing/2014/main" id="{602654FF-550A-1AFA-4994-3C6C2C8B337D}"/>
              </a:ext>
            </a:extLst>
          </p:cNvPr>
          <p:cNvSpPr/>
          <p:nvPr/>
        </p:nvSpPr>
        <p:spPr>
          <a:xfrm>
            <a:off x="3034288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4" name="Freeform: Shape 1963">
            <a:extLst>
              <a:ext uri="{FF2B5EF4-FFF2-40B4-BE49-F238E27FC236}">
                <a16:creationId xmlns:a16="http://schemas.microsoft.com/office/drawing/2014/main" id="{92C0CE54-D01B-2FC4-7A61-40A90C0B7496}"/>
              </a:ext>
            </a:extLst>
          </p:cNvPr>
          <p:cNvSpPr/>
          <p:nvPr/>
        </p:nvSpPr>
        <p:spPr>
          <a:xfrm>
            <a:off x="3034288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5" name="Freeform: Shape 1964">
            <a:extLst>
              <a:ext uri="{FF2B5EF4-FFF2-40B4-BE49-F238E27FC236}">
                <a16:creationId xmlns:a16="http://schemas.microsoft.com/office/drawing/2014/main" id="{7420A8A9-6EB0-1446-0582-111BBC0C024A}"/>
              </a:ext>
            </a:extLst>
          </p:cNvPr>
          <p:cNvSpPr/>
          <p:nvPr/>
        </p:nvSpPr>
        <p:spPr>
          <a:xfrm>
            <a:off x="3034288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3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6" name="Freeform: Shape 1965">
            <a:extLst>
              <a:ext uri="{FF2B5EF4-FFF2-40B4-BE49-F238E27FC236}">
                <a16:creationId xmlns:a16="http://schemas.microsoft.com/office/drawing/2014/main" id="{BD0797BB-ADA8-802C-928A-6513314F58B8}"/>
              </a:ext>
            </a:extLst>
          </p:cNvPr>
          <p:cNvSpPr/>
          <p:nvPr/>
        </p:nvSpPr>
        <p:spPr>
          <a:xfrm>
            <a:off x="3034288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4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7" name="Freeform: Shape 1966">
            <a:extLst>
              <a:ext uri="{FF2B5EF4-FFF2-40B4-BE49-F238E27FC236}">
                <a16:creationId xmlns:a16="http://schemas.microsoft.com/office/drawing/2014/main" id="{83605DC3-28F7-C3F4-0BEA-6EBB318A2820}"/>
              </a:ext>
            </a:extLst>
          </p:cNvPr>
          <p:cNvSpPr/>
          <p:nvPr/>
        </p:nvSpPr>
        <p:spPr>
          <a:xfrm>
            <a:off x="3034288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8" name="Freeform: Shape 1967">
            <a:extLst>
              <a:ext uri="{FF2B5EF4-FFF2-40B4-BE49-F238E27FC236}">
                <a16:creationId xmlns:a16="http://schemas.microsoft.com/office/drawing/2014/main" id="{5D5DD451-3C23-9ED0-1A58-8A5994ED6A4B}"/>
              </a:ext>
            </a:extLst>
          </p:cNvPr>
          <p:cNvSpPr/>
          <p:nvPr/>
        </p:nvSpPr>
        <p:spPr>
          <a:xfrm>
            <a:off x="3034288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6DE2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9" name="Freeform: Shape 1968">
            <a:extLst>
              <a:ext uri="{FF2B5EF4-FFF2-40B4-BE49-F238E27FC236}">
                <a16:creationId xmlns:a16="http://schemas.microsoft.com/office/drawing/2014/main" id="{4E1B4820-45BA-17CB-CBE0-FFBF01B9CFD0}"/>
              </a:ext>
            </a:extLst>
          </p:cNvPr>
          <p:cNvSpPr/>
          <p:nvPr/>
        </p:nvSpPr>
        <p:spPr>
          <a:xfrm>
            <a:off x="3034288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0" name="Freeform: Shape 1969">
            <a:extLst>
              <a:ext uri="{FF2B5EF4-FFF2-40B4-BE49-F238E27FC236}">
                <a16:creationId xmlns:a16="http://schemas.microsoft.com/office/drawing/2014/main" id="{3539BD55-3B97-81F8-F909-8A278A800CCD}"/>
              </a:ext>
            </a:extLst>
          </p:cNvPr>
          <p:cNvSpPr/>
          <p:nvPr/>
        </p:nvSpPr>
        <p:spPr>
          <a:xfrm>
            <a:off x="3034288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1" name="Freeform: Shape 1970">
            <a:extLst>
              <a:ext uri="{FF2B5EF4-FFF2-40B4-BE49-F238E27FC236}">
                <a16:creationId xmlns:a16="http://schemas.microsoft.com/office/drawing/2014/main" id="{04AE63A7-65BE-4420-CDCB-5872AEF29CBE}"/>
              </a:ext>
            </a:extLst>
          </p:cNvPr>
          <p:cNvSpPr/>
          <p:nvPr/>
        </p:nvSpPr>
        <p:spPr>
          <a:xfrm>
            <a:off x="3034288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2" name="Freeform: Shape 1971">
            <a:extLst>
              <a:ext uri="{FF2B5EF4-FFF2-40B4-BE49-F238E27FC236}">
                <a16:creationId xmlns:a16="http://schemas.microsoft.com/office/drawing/2014/main" id="{7B708A05-1338-10EB-8A75-A7944814D21C}"/>
              </a:ext>
            </a:extLst>
          </p:cNvPr>
          <p:cNvSpPr/>
          <p:nvPr/>
        </p:nvSpPr>
        <p:spPr>
          <a:xfrm>
            <a:off x="3034288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3" name="Freeform: Shape 1972">
            <a:extLst>
              <a:ext uri="{FF2B5EF4-FFF2-40B4-BE49-F238E27FC236}">
                <a16:creationId xmlns:a16="http://schemas.microsoft.com/office/drawing/2014/main" id="{2DF0849E-7D47-28CA-E4C3-19D71D3F8A93}"/>
              </a:ext>
            </a:extLst>
          </p:cNvPr>
          <p:cNvSpPr/>
          <p:nvPr/>
        </p:nvSpPr>
        <p:spPr>
          <a:xfrm>
            <a:off x="3034288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4" name="Freeform: Shape 1973">
            <a:extLst>
              <a:ext uri="{FF2B5EF4-FFF2-40B4-BE49-F238E27FC236}">
                <a16:creationId xmlns:a16="http://schemas.microsoft.com/office/drawing/2014/main" id="{AA01BC7A-FF34-22CE-43A7-559B24C0F07E}"/>
              </a:ext>
            </a:extLst>
          </p:cNvPr>
          <p:cNvSpPr/>
          <p:nvPr/>
        </p:nvSpPr>
        <p:spPr>
          <a:xfrm>
            <a:off x="3034288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C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5" name="Freeform: Shape 1974">
            <a:extLst>
              <a:ext uri="{FF2B5EF4-FFF2-40B4-BE49-F238E27FC236}">
                <a16:creationId xmlns:a16="http://schemas.microsoft.com/office/drawing/2014/main" id="{BAE1614A-705E-1BFE-238A-D077B420B110}"/>
              </a:ext>
            </a:extLst>
          </p:cNvPr>
          <p:cNvSpPr/>
          <p:nvPr/>
        </p:nvSpPr>
        <p:spPr>
          <a:xfrm>
            <a:off x="3034288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6" name="Freeform: Shape 1975">
            <a:extLst>
              <a:ext uri="{FF2B5EF4-FFF2-40B4-BE49-F238E27FC236}">
                <a16:creationId xmlns:a16="http://schemas.microsoft.com/office/drawing/2014/main" id="{5E3916B4-E4D8-550F-C07B-547A78E55F70}"/>
              </a:ext>
            </a:extLst>
          </p:cNvPr>
          <p:cNvSpPr/>
          <p:nvPr/>
        </p:nvSpPr>
        <p:spPr>
          <a:xfrm>
            <a:off x="3034288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7" name="Freeform: Shape 1976">
            <a:extLst>
              <a:ext uri="{FF2B5EF4-FFF2-40B4-BE49-F238E27FC236}">
                <a16:creationId xmlns:a16="http://schemas.microsoft.com/office/drawing/2014/main" id="{4E142D9D-1A7F-5732-6D88-169F20488632}"/>
              </a:ext>
            </a:extLst>
          </p:cNvPr>
          <p:cNvSpPr/>
          <p:nvPr/>
        </p:nvSpPr>
        <p:spPr>
          <a:xfrm>
            <a:off x="3034288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8" name="Freeform: Shape 1977">
            <a:extLst>
              <a:ext uri="{FF2B5EF4-FFF2-40B4-BE49-F238E27FC236}">
                <a16:creationId xmlns:a16="http://schemas.microsoft.com/office/drawing/2014/main" id="{ED01888C-E78D-26F3-9FA6-E73291965E5E}"/>
              </a:ext>
            </a:extLst>
          </p:cNvPr>
          <p:cNvSpPr/>
          <p:nvPr/>
        </p:nvSpPr>
        <p:spPr>
          <a:xfrm>
            <a:off x="3034288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9" name="Freeform: Shape 1978">
            <a:extLst>
              <a:ext uri="{FF2B5EF4-FFF2-40B4-BE49-F238E27FC236}">
                <a16:creationId xmlns:a16="http://schemas.microsoft.com/office/drawing/2014/main" id="{AD568E07-77F5-D72A-8E97-B64B88BD8A8A}"/>
              </a:ext>
            </a:extLst>
          </p:cNvPr>
          <p:cNvSpPr/>
          <p:nvPr/>
        </p:nvSpPr>
        <p:spPr>
          <a:xfrm>
            <a:off x="30486653" y="3124511"/>
            <a:ext cx="28508" cy="28770"/>
          </a:xfrm>
          <a:custGeom>
            <a:avLst/>
            <a:gdLst>
              <a:gd name="connsiteX0" fmla="*/ 0 w 28508"/>
              <a:gd name="connsiteY0" fmla="*/ 0 h 28770"/>
              <a:gd name="connsiteX1" fmla="*/ 0 w 28508"/>
              <a:gd name="connsiteY1" fmla="*/ 28771 h 2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770">
                <a:moveTo>
                  <a:pt x="0" y="0"/>
                </a:moveTo>
                <a:lnTo>
                  <a:pt x="0" y="28771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0" name="Freeform: Shape 1979">
            <a:extLst>
              <a:ext uri="{FF2B5EF4-FFF2-40B4-BE49-F238E27FC236}">
                <a16:creationId xmlns:a16="http://schemas.microsoft.com/office/drawing/2014/main" id="{E8B75F53-8053-25E8-6056-52428DFDA6F4}"/>
              </a:ext>
            </a:extLst>
          </p:cNvPr>
          <p:cNvSpPr/>
          <p:nvPr/>
        </p:nvSpPr>
        <p:spPr>
          <a:xfrm>
            <a:off x="30486653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1" name="Freeform: Shape 1980">
            <a:extLst>
              <a:ext uri="{FF2B5EF4-FFF2-40B4-BE49-F238E27FC236}">
                <a16:creationId xmlns:a16="http://schemas.microsoft.com/office/drawing/2014/main" id="{D8B77DC6-F9A0-F145-A221-A12A3CD29DBF}"/>
              </a:ext>
            </a:extLst>
          </p:cNvPr>
          <p:cNvSpPr/>
          <p:nvPr/>
        </p:nvSpPr>
        <p:spPr>
          <a:xfrm>
            <a:off x="30486653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2" name="Freeform: Shape 1981">
            <a:extLst>
              <a:ext uri="{FF2B5EF4-FFF2-40B4-BE49-F238E27FC236}">
                <a16:creationId xmlns:a16="http://schemas.microsoft.com/office/drawing/2014/main" id="{33D3A9C2-253D-3D82-424C-609BD0E5B358}"/>
              </a:ext>
            </a:extLst>
          </p:cNvPr>
          <p:cNvSpPr/>
          <p:nvPr/>
        </p:nvSpPr>
        <p:spPr>
          <a:xfrm>
            <a:off x="30486653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3" name="Freeform: Shape 1982">
            <a:extLst>
              <a:ext uri="{FF2B5EF4-FFF2-40B4-BE49-F238E27FC236}">
                <a16:creationId xmlns:a16="http://schemas.microsoft.com/office/drawing/2014/main" id="{2F2198FB-400C-FD28-7576-10F73A8E2ADB}"/>
              </a:ext>
            </a:extLst>
          </p:cNvPr>
          <p:cNvSpPr/>
          <p:nvPr/>
        </p:nvSpPr>
        <p:spPr>
          <a:xfrm>
            <a:off x="30486653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4" name="Freeform: Shape 1983">
            <a:extLst>
              <a:ext uri="{FF2B5EF4-FFF2-40B4-BE49-F238E27FC236}">
                <a16:creationId xmlns:a16="http://schemas.microsoft.com/office/drawing/2014/main" id="{1B7678A4-582C-137E-6B9A-2B3750B9EE92}"/>
              </a:ext>
            </a:extLst>
          </p:cNvPr>
          <p:cNvSpPr/>
          <p:nvPr/>
        </p:nvSpPr>
        <p:spPr>
          <a:xfrm>
            <a:off x="30486653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5" name="Freeform: Shape 1984">
            <a:extLst>
              <a:ext uri="{FF2B5EF4-FFF2-40B4-BE49-F238E27FC236}">
                <a16:creationId xmlns:a16="http://schemas.microsoft.com/office/drawing/2014/main" id="{D209C426-FC25-10DC-CD14-B9764BFBFFFA}"/>
              </a:ext>
            </a:extLst>
          </p:cNvPr>
          <p:cNvSpPr/>
          <p:nvPr/>
        </p:nvSpPr>
        <p:spPr>
          <a:xfrm>
            <a:off x="30486653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6" name="Freeform: Shape 1985">
            <a:extLst>
              <a:ext uri="{FF2B5EF4-FFF2-40B4-BE49-F238E27FC236}">
                <a16:creationId xmlns:a16="http://schemas.microsoft.com/office/drawing/2014/main" id="{D686D86D-628B-4FEE-E43B-ADFD1583B606}"/>
              </a:ext>
            </a:extLst>
          </p:cNvPr>
          <p:cNvSpPr/>
          <p:nvPr/>
        </p:nvSpPr>
        <p:spPr>
          <a:xfrm>
            <a:off x="30486653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7" name="Freeform: Shape 1986">
            <a:extLst>
              <a:ext uri="{FF2B5EF4-FFF2-40B4-BE49-F238E27FC236}">
                <a16:creationId xmlns:a16="http://schemas.microsoft.com/office/drawing/2014/main" id="{D34BE0AB-FFAF-79C6-2477-FD77687A47EE}"/>
              </a:ext>
            </a:extLst>
          </p:cNvPr>
          <p:cNvSpPr/>
          <p:nvPr/>
        </p:nvSpPr>
        <p:spPr>
          <a:xfrm>
            <a:off x="30486653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8" name="Freeform: Shape 1987">
            <a:extLst>
              <a:ext uri="{FF2B5EF4-FFF2-40B4-BE49-F238E27FC236}">
                <a16:creationId xmlns:a16="http://schemas.microsoft.com/office/drawing/2014/main" id="{38E9ABB1-B522-4297-B72C-BA82F278B7B4}"/>
              </a:ext>
            </a:extLst>
          </p:cNvPr>
          <p:cNvSpPr/>
          <p:nvPr/>
        </p:nvSpPr>
        <p:spPr>
          <a:xfrm>
            <a:off x="30486653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9" name="Freeform: Shape 1988">
            <a:extLst>
              <a:ext uri="{FF2B5EF4-FFF2-40B4-BE49-F238E27FC236}">
                <a16:creationId xmlns:a16="http://schemas.microsoft.com/office/drawing/2014/main" id="{1EB763F7-DDD7-221F-E019-A9EDDE09A965}"/>
              </a:ext>
            </a:extLst>
          </p:cNvPr>
          <p:cNvSpPr/>
          <p:nvPr/>
        </p:nvSpPr>
        <p:spPr>
          <a:xfrm>
            <a:off x="30486653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0" name="Freeform: Shape 1989">
            <a:extLst>
              <a:ext uri="{FF2B5EF4-FFF2-40B4-BE49-F238E27FC236}">
                <a16:creationId xmlns:a16="http://schemas.microsoft.com/office/drawing/2014/main" id="{FAC10769-E0D8-9D0D-DE86-3D81687E5159}"/>
              </a:ext>
            </a:extLst>
          </p:cNvPr>
          <p:cNvSpPr/>
          <p:nvPr/>
        </p:nvSpPr>
        <p:spPr>
          <a:xfrm>
            <a:off x="30486653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1" name="Freeform: Shape 1990">
            <a:extLst>
              <a:ext uri="{FF2B5EF4-FFF2-40B4-BE49-F238E27FC236}">
                <a16:creationId xmlns:a16="http://schemas.microsoft.com/office/drawing/2014/main" id="{F1FA7605-0FE8-3A4A-3753-7B7377C6897E}"/>
              </a:ext>
            </a:extLst>
          </p:cNvPr>
          <p:cNvSpPr/>
          <p:nvPr/>
        </p:nvSpPr>
        <p:spPr>
          <a:xfrm>
            <a:off x="30486653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2" name="Freeform: Shape 1991">
            <a:extLst>
              <a:ext uri="{FF2B5EF4-FFF2-40B4-BE49-F238E27FC236}">
                <a16:creationId xmlns:a16="http://schemas.microsoft.com/office/drawing/2014/main" id="{819F83F5-846D-A4E8-772D-929C77308126}"/>
              </a:ext>
            </a:extLst>
          </p:cNvPr>
          <p:cNvSpPr/>
          <p:nvPr/>
        </p:nvSpPr>
        <p:spPr>
          <a:xfrm>
            <a:off x="30486653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3" name="Freeform: Shape 1992">
            <a:extLst>
              <a:ext uri="{FF2B5EF4-FFF2-40B4-BE49-F238E27FC236}">
                <a16:creationId xmlns:a16="http://schemas.microsoft.com/office/drawing/2014/main" id="{BB129990-11FA-12F0-0852-9313F929E4A2}"/>
              </a:ext>
            </a:extLst>
          </p:cNvPr>
          <p:cNvSpPr/>
          <p:nvPr/>
        </p:nvSpPr>
        <p:spPr>
          <a:xfrm>
            <a:off x="30486653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4" name="Freeform: Shape 1993">
            <a:extLst>
              <a:ext uri="{FF2B5EF4-FFF2-40B4-BE49-F238E27FC236}">
                <a16:creationId xmlns:a16="http://schemas.microsoft.com/office/drawing/2014/main" id="{A37ABB23-B238-B900-879B-D8ADA4AB0B4F}"/>
              </a:ext>
            </a:extLst>
          </p:cNvPr>
          <p:cNvSpPr/>
          <p:nvPr/>
        </p:nvSpPr>
        <p:spPr>
          <a:xfrm>
            <a:off x="30486653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5" name="Freeform: Shape 1994">
            <a:extLst>
              <a:ext uri="{FF2B5EF4-FFF2-40B4-BE49-F238E27FC236}">
                <a16:creationId xmlns:a16="http://schemas.microsoft.com/office/drawing/2014/main" id="{712B1685-0F85-D302-45A8-D31093121935}"/>
              </a:ext>
            </a:extLst>
          </p:cNvPr>
          <p:cNvSpPr/>
          <p:nvPr/>
        </p:nvSpPr>
        <p:spPr>
          <a:xfrm>
            <a:off x="30486653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6" name="Freeform: Shape 1995">
            <a:extLst>
              <a:ext uri="{FF2B5EF4-FFF2-40B4-BE49-F238E27FC236}">
                <a16:creationId xmlns:a16="http://schemas.microsoft.com/office/drawing/2014/main" id="{61AA33F3-5E7F-FEBA-BD27-262BF34E41A9}"/>
              </a:ext>
            </a:extLst>
          </p:cNvPr>
          <p:cNvSpPr/>
          <p:nvPr/>
        </p:nvSpPr>
        <p:spPr>
          <a:xfrm>
            <a:off x="30486653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7" name="Freeform: Shape 1996">
            <a:extLst>
              <a:ext uri="{FF2B5EF4-FFF2-40B4-BE49-F238E27FC236}">
                <a16:creationId xmlns:a16="http://schemas.microsoft.com/office/drawing/2014/main" id="{CC6F8999-65C5-F2A3-2435-C13C35FB93C8}"/>
              </a:ext>
            </a:extLst>
          </p:cNvPr>
          <p:cNvSpPr/>
          <p:nvPr/>
        </p:nvSpPr>
        <p:spPr>
          <a:xfrm>
            <a:off x="30486653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8" name="Freeform: Shape 1997">
            <a:extLst>
              <a:ext uri="{FF2B5EF4-FFF2-40B4-BE49-F238E27FC236}">
                <a16:creationId xmlns:a16="http://schemas.microsoft.com/office/drawing/2014/main" id="{7DE16409-C5CA-21F2-EB37-DF1674BFB835}"/>
              </a:ext>
            </a:extLst>
          </p:cNvPr>
          <p:cNvSpPr/>
          <p:nvPr/>
        </p:nvSpPr>
        <p:spPr>
          <a:xfrm>
            <a:off x="30486653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9" name="Freeform: Shape 1998">
            <a:extLst>
              <a:ext uri="{FF2B5EF4-FFF2-40B4-BE49-F238E27FC236}">
                <a16:creationId xmlns:a16="http://schemas.microsoft.com/office/drawing/2014/main" id="{E6C4A853-A2AC-F800-3066-10C258E46839}"/>
              </a:ext>
            </a:extLst>
          </p:cNvPr>
          <p:cNvSpPr/>
          <p:nvPr/>
        </p:nvSpPr>
        <p:spPr>
          <a:xfrm>
            <a:off x="30486653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0" name="Freeform: Shape 1999">
            <a:extLst>
              <a:ext uri="{FF2B5EF4-FFF2-40B4-BE49-F238E27FC236}">
                <a16:creationId xmlns:a16="http://schemas.microsoft.com/office/drawing/2014/main" id="{1FBE1726-7AAF-1D87-4E3F-BE011FB15F57}"/>
              </a:ext>
            </a:extLst>
          </p:cNvPr>
          <p:cNvSpPr/>
          <p:nvPr/>
        </p:nvSpPr>
        <p:spPr>
          <a:xfrm>
            <a:off x="30486653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1" name="Freeform: Shape 2000">
            <a:extLst>
              <a:ext uri="{FF2B5EF4-FFF2-40B4-BE49-F238E27FC236}">
                <a16:creationId xmlns:a16="http://schemas.microsoft.com/office/drawing/2014/main" id="{17120E8D-8451-F7C6-2A23-BBB7990833EF}"/>
              </a:ext>
            </a:extLst>
          </p:cNvPr>
          <p:cNvSpPr/>
          <p:nvPr/>
        </p:nvSpPr>
        <p:spPr>
          <a:xfrm>
            <a:off x="30486653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2" name="Freeform: Shape 2001">
            <a:extLst>
              <a:ext uri="{FF2B5EF4-FFF2-40B4-BE49-F238E27FC236}">
                <a16:creationId xmlns:a16="http://schemas.microsoft.com/office/drawing/2014/main" id="{3AA1FF14-9AA3-43B8-CBEC-2F54D159D27C}"/>
              </a:ext>
            </a:extLst>
          </p:cNvPr>
          <p:cNvSpPr/>
          <p:nvPr/>
        </p:nvSpPr>
        <p:spPr>
          <a:xfrm>
            <a:off x="30486653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3" name="Freeform: Shape 2002">
            <a:extLst>
              <a:ext uri="{FF2B5EF4-FFF2-40B4-BE49-F238E27FC236}">
                <a16:creationId xmlns:a16="http://schemas.microsoft.com/office/drawing/2014/main" id="{B1CC70FB-819C-001A-1173-F3819809DC2C}"/>
              </a:ext>
            </a:extLst>
          </p:cNvPr>
          <p:cNvSpPr/>
          <p:nvPr/>
        </p:nvSpPr>
        <p:spPr>
          <a:xfrm>
            <a:off x="30486653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4" name="Freeform: Shape 2003">
            <a:extLst>
              <a:ext uri="{FF2B5EF4-FFF2-40B4-BE49-F238E27FC236}">
                <a16:creationId xmlns:a16="http://schemas.microsoft.com/office/drawing/2014/main" id="{2E72CB88-F932-8414-89A1-54EAA8092FA8}"/>
              </a:ext>
            </a:extLst>
          </p:cNvPr>
          <p:cNvSpPr/>
          <p:nvPr/>
        </p:nvSpPr>
        <p:spPr>
          <a:xfrm>
            <a:off x="30486653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5" name="Freeform: Shape 2004">
            <a:extLst>
              <a:ext uri="{FF2B5EF4-FFF2-40B4-BE49-F238E27FC236}">
                <a16:creationId xmlns:a16="http://schemas.microsoft.com/office/drawing/2014/main" id="{9B254C61-C8D6-C78C-934E-FF4AD592062E}"/>
              </a:ext>
            </a:extLst>
          </p:cNvPr>
          <p:cNvSpPr/>
          <p:nvPr/>
        </p:nvSpPr>
        <p:spPr>
          <a:xfrm>
            <a:off x="30486653" y="4391866"/>
            <a:ext cx="28508" cy="23550"/>
          </a:xfrm>
          <a:custGeom>
            <a:avLst/>
            <a:gdLst>
              <a:gd name="connsiteX0" fmla="*/ 0 w 28508"/>
              <a:gd name="connsiteY0" fmla="*/ 0 h 23550"/>
              <a:gd name="connsiteX1" fmla="*/ 0 w 28508"/>
              <a:gd name="connsiteY1" fmla="*/ 23550 h 2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550">
                <a:moveTo>
                  <a:pt x="0" y="0"/>
                </a:moveTo>
                <a:lnTo>
                  <a:pt x="0" y="23550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6" name="Freeform: Shape 2005">
            <a:extLst>
              <a:ext uri="{FF2B5EF4-FFF2-40B4-BE49-F238E27FC236}">
                <a16:creationId xmlns:a16="http://schemas.microsoft.com/office/drawing/2014/main" id="{E0FDCA53-78B1-BAD4-ADC3-08DA87F7C138}"/>
              </a:ext>
            </a:extLst>
          </p:cNvPr>
          <p:cNvSpPr/>
          <p:nvPr/>
        </p:nvSpPr>
        <p:spPr>
          <a:xfrm>
            <a:off x="30438673" y="4415416"/>
            <a:ext cx="28508" cy="25994"/>
          </a:xfrm>
          <a:custGeom>
            <a:avLst/>
            <a:gdLst>
              <a:gd name="connsiteX0" fmla="*/ 0 w 28508"/>
              <a:gd name="connsiteY0" fmla="*/ 0 h 25994"/>
              <a:gd name="connsiteX1" fmla="*/ 0 w 28508"/>
              <a:gd name="connsiteY1" fmla="*/ 25995 h 2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994">
                <a:moveTo>
                  <a:pt x="0" y="0"/>
                </a:moveTo>
                <a:lnTo>
                  <a:pt x="0" y="25995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7" name="Freeform: Shape 2006">
            <a:extLst>
              <a:ext uri="{FF2B5EF4-FFF2-40B4-BE49-F238E27FC236}">
                <a16:creationId xmlns:a16="http://schemas.microsoft.com/office/drawing/2014/main" id="{0FA1D54E-21C4-476B-C9BA-4484F189EA50}"/>
              </a:ext>
            </a:extLst>
          </p:cNvPr>
          <p:cNvSpPr/>
          <p:nvPr/>
        </p:nvSpPr>
        <p:spPr>
          <a:xfrm>
            <a:off x="30438673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8" name="Freeform: Shape 2007">
            <a:extLst>
              <a:ext uri="{FF2B5EF4-FFF2-40B4-BE49-F238E27FC236}">
                <a16:creationId xmlns:a16="http://schemas.microsoft.com/office/drawing/2014/main" id="{4B7AD41E-A997-AC13-5237-9A3ED276C920}"/>
              </a:ext>
            </a:extLst>
          </p:cNvPr>
          <p:cNvSpPr/>
          <p:nvPr/>
        </p:nvSpPr>
        <p:spPr>
          <a:xfrm>
            <a:off x="30438673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9" name="Freeform: Shape 2008">
            <a:extLst>
              <a:ext uri="{FF2B5EF4-FFF2-40B4-BE49-F238E27FC236}">
                <a16:creationId xmlns:a16="http://schemas.microsoft.com/office/drawing/2014/main" id="{6C85B530-B632-1617-E824-D6A9360694F0}"/>
              </a:ext>
            </a:extLst>
          </p:cNvPr>
          <p:cNvSpPr/>
          <p:nvPr/>
        </p:nvSpPr>
        <p:spPr>
          <a:xfrm>
            <a:off x="30438673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0" name="Freeform: Shape 2009">
            <a:extLst>
              <a:ext uri="{FF2B5EF4-FFF2-40B4-BE49-F238E27FC236}">
                <a16:creationId xmlns:a16="http://schemas.microsoft.com/office/drawing/2014/main" id="{CBE624B8-9019-DA2A-DD18-AF857922787C}"/>
              </a:ext>
            </a:extLst>
          </p:cNvPr>
          <p:cNvSpPr/>
          <p:nvPr/>
        </p:nvSpPr>
        <p:spPr>
          <a:xfrm>
            <a:off x="30438673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1" name="Freeform: Shape 2010">
            <a:extLst>
              <a:ext uri="{FF2B5EF4-FFF2-40B4-BE49-F238E27FC236}">
                <a16:creationId xmlns:a16="http://schemas.microsoft.com/office/drawing/2014/main" id="{D375D9F2-5D71-FF00-7777-8ED2A85C91D4}"/>
              </a:ext>
            </a:extLst>
          </p:cNvPr>
          <p:cNvSpPr/>
          <p:nvPr/>
        </p:nvSpPr>
        <p:spPr>
          <a:xfrm>
            <a:off x="30438673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2" name="Freeform: Shape 2011">
            <a:extLst>
              <a:ext uri="{FF2B5EF4-FFF2-40B4-BE49-F238E27FC236}">
                <a16:creationId xmlns:a16="http://schemas.microsoft.com/office/drawing/2014/main" id="{84AF33E0-8A7E-DBCC-0983-CB64DE4F8F45}"/>
              </a:ext>
            </a:extLst>
          </p:cNvPr>
          <p:cNvSpPr/>
          <p:nvPr/>
        </p:nvSpPr>
        <p:spPr>
          <a:xfrm>
            <a:off x="30438673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3" name="Freeform: Shape 2012">
            <a:extLst>
              <a:ext uri="{FF2B5EF4-FFF2-40B4-BE49-F238E27FC236}">
                <a16:creationId xmlns:a16="http://schemas.microsoft.com/office/drawing/2014/main" id="{1F293771-E0BC-1A20-13D1-521081C38C72}"/>
              </a:ext>
            </a:extLst>
          </p:cNvPr>
          <p:cNvSpPr/>
          <p:nvPr/>
        </p:nvSpPr>
        <p:spPr>
          <a:xfrm>
            <a:off x="30438673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4" name="Freeform: Shape 2013">
            <a:extLst>
              <a:ext uri="{FF2B5EF4-FFF2-40B4-BE49-F238E27FC236}">
                <a16:creationId xmlns:a16="http://schemas.microsoft.com/office/drawing/2014/main" id="{0A28FDDE-B08F-DDB7-BC19-98F190D72726}"/>
              </a:ext>
            </a:extLst>
          </p:cNvPr>
          <p:cNvSpPr/>
          <p:nvPr/>
        </p:nvSpPr>
        <p:spPr>
          <a:xfrm>
            <a:off x="30438673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5" name="Freeform: Shape 2014">
            <a:extLst>
              <a:ext uri="{FF2B5EF4-FFF2-40B4-BE49-F238E27FC236}">
                <a16:creationId xmlns:a16="http://schemas.microsoft.com/office/drawing/2014/main" id="{A08A8750-C195-496C-4AC0-F7EC4A0FF35B}"/>
              </a:ext>
            </a:extLst>
          </p:cNvPr>
          <p:cNvSpPr/>
          <p:nvPr/>
        </p:nvSpPr>
        <p:spPr>
          <a:xfrm>
            <a:off x="30438673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6" name="Freeform: Shape 2015">
            <a:extLst>
              <a:ext uri="{FF2B5EF4-FFF2-40B4-BE49-F238E27FC236}">
                <a16:creationId xmlns:a16="http://schemas.microsoft.com/office/drawing/2014/main" id="{98087075-CF8C-008B-CA7C-F40EC75F0E92}"/>
              </a:ext>
            </a:extLst>
          </p:cNvPr>
          <p:cNvSpPr/>
          <p:nvPr/>
        </p:nvSpPr>
        <p:spPr>
          <a:xfrm>
            <a:off x="30438673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7" name="Freeform: Shape 2016">
            <a:extLst>
              <a:ext uri="{FF2B5EF4-FFF2-40B4-BE49-F238E27FC236}">
                <a16:creationId xmlns:a16="http://schemas.microsoft.com/office/drawing/2014/main" id="{1667674B-F90D-61A9-87CC-62D609929AD6}"/>
              </a:ext>
            </a:extLst>
          </p:cNvPr>
          <p:cNvSpPr/>
          <p:nvPr/>
        </p:nvSpPr>
        <p:spPr>
          <a:xfrm>
            <a:off x="30438673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8" name="Freeform: Shape 2017">
            <a:extLst>
              <a:ext uri="{FF2B5EF4-FFF2-40B4-BE49-F238E27FC236}">
                <a16:creationId xmlns:a16="http://schemas.microsoft.com/office/drawing/2014/main" id="{9F53A0F2-8447-06E3-E9C7-1E0B8CB26B65}"/>
              </a:ext>
            </a:extLst>
          </p:cNvPr>
          <p:cNvSpPr/>
          <p:nvPr/>
        </p:nvSpPr>
        <p:spPr>
          <a:xfrm>
            <a:off x="30438673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9" name="Freeform: Shape 2018">
            <a:extLst>
              <a:ext uri="{FF2B5EF4-FFF2-40B4-BE49-F238E27FC236}">
                <a16:creationId xmlns:a16="http://schemas.microsoft.com/office/drawing/2014/main" id="{9C843176-801A-59EA-18D8-3DADEB8AF837}"/>
              </a:ext>
            </a:extLst>
          </p:cNvPr>
          <p:cNvSpPr/>
          <p:nvPr/>
        </p:nvSpPr>
        <p:spPr>
          <a:xfrm>
            <a:off x="30438673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0" name="Freeform: Shape 2019">
            <a:extLst>
              <a:ext uri="{FF2B5EF4-FFF2-40B4-BE49-F238E27FC236}">
                <a16:creationId xmlns:a16="http://schemas.microsoft.com/office/drawing/2014/main" id="{2934058C-256A-DD4A-45F0-7AB825499089}"/>
              </a:ext>
            </a:extLst>
          </p:cNvPr>
          <p:cNvSpPr/>
          <p:nvPr/>
        </p:nvSpPr>
        <p:spPr>
          <a:xfrm>
            <a:off x="30438673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4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1" name="Freeform: Shape 2020">
            <a:extLst>
              <a:ext uri="{FF2B5EF4-FFF2-40B4-BE49-F238E27FC236}">
                <a16:creationId xmlns:a16="http://schemas.microsoft.com/office/drawing/2014/main" id="{5DB07FE5-9B7E-4899-480E-96213C9A1A49}"/>
              </a:ext>
            </a:extLst>
          </p:cNvPr>
          <p:cNvSpPr/>
          <p:nvPr/>
        </p:nvSpPr>
        <p:spPr>
          <a:xfrm>
            <a:off x="30438673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2" name="Freeform: Shape 2021">
            <a:extLst>
              <a:ext uri="{FF2B5EF4-FFF2-40B4-BE49-F238E27FC236}">
                <a16:creationId xmlns:a16="http://schemas.microsoft.com/office/drawing/2014/main" id="{3EE0D496-ECC9-1A84-8D9F-8F8608296875}"/>
              </a:ext>
            </a:extLst>
          </p:cNvPr>
          <p:cNvSpPr/>
          <p:nvPr/>
        </p:nvSpPr>
        <p:spPr>
          <a:xfrm>
            <a:off x="30438673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3" name="Freeform: Shape 2022">
            <a:extLst>
              <a:ext uri="{FF2B5EF4-FFF2-40B4-BE49-F238E27FC236}">
                <a16:creationId xmlns:a16="http://schemas.microsoft.com/office/drawing/2014/main" id="{1B6CE685-AD9C-4243-68CE-D49427F3129F}"/>
              </a:ext>
            </a:extLst>
          </p:cNvPr>
          <p:cNvSpPr/>
          <p:nvPr/>
        </p:nvSpPr>
        <p:spPr>
          <a:xfrm>
            <a:off x="30438673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4" name="Freeform: Shape 2023">
            <a:extLst>
              <a:ext uri="{FF2B5EF4-FFF2-40B4-BE49-F238E27FC236}">
                <a16:creationId xmlns:a16="http://schemas.microsoft.com/office/drawing/2014/main" id="{82A477F9-A2D9-FDC3-1E96-979ADEE668C4}"/>
              </a:ext>
            </a:extLst>
          </p:cNvPr>
          <p:cNvSpPr/>
          <p:nvPr/>
        </p:nvSpPr>
        <p:spPr>
          <a:xfrm>
            <a:off x="30438673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5" name="Freeform: Shape 2024">
            <a:extLst>
              <a:ext uri="{FF2B5EF4-FFF2-40B4-BE49-F238E27FC236}">
                <a16:creationId xmlns:a16="http://schemas.microsoft.com/office/drawing/2014/main" id="{B12D7A72-D2E3-FA8A-CD24-4B0DE0117094}"/>
              </a:ext>
            </a:extLst>
          </p:cNvPr>
          <p:cNvSpPr/>
          <p:nvPr/>
        </p:nvSpPr>
        <p:spPr>
          <a:xfrm>
            <a:off x="30438673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6" name="Freeform: Shape 2025">
            <a:extLst>
              <a:ext uri="{FF2B5EF4-FFF2-40B4-BE49-F238E27FC236}">
                <a16:creationId xmlns:a16="http://schemas.microsoft.com/office/drawing/2014/main" id="{CD9AE402-A63C-0A3D-3CC3-4C6880563930}"/>
              </a:ext>
            </a:extLst>
          </p:cNvPr>
          <p:cNvSpPr/>
          <p:nvPr/>
        </p:nvSpPr>
        <p:spPr>
          <a:xfrm>
            <a:off x="30438673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7" name="Freeform: Shape 2026">
            <a:extLst>
              <a:ext uri="{FF2B5EF4-FFF2-40B4-BE49-F238E27FC236}">
                <a16:creationId xmlns:a16="http://schemas.microsoft.com/office/drawing/2014/main" id="{A581EEF9-6CA8-F805-323E-136BEBB17475}"/>
              </a:ext>
            </a:extLst>
          </p:cNvPr>
          <p:cNvSpPr/>
          <p:nvPr/>
        </p:nvSpPr>
        <p:spPr>
          <a:xfrm>
            <a:off x="30438673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8" name="Freeform: Shape 2027">
            <a:extLst>
              <a:ext uri="{FF2B5EF4-FFF2-40B4-BE49-F238E27FC236}">
                <a16:creationId xmlns:a16="http://schemas.microsoft.com/office/drawing/2014/main" id="{7F3B9B8B-B740-2A1B-CDAF-73A87C73391F}"/>
              </a:ext>
            </a:extLst>
          </p:cNvPr>
          <p:cNvSpPr/>
          <p:nvPr/>
        </p:nvSpPr>
        <p:spPr>
          <a:xfrm>
            <a:off x="30438673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E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9" name="Freeform: Shape 2028">
            <a:extLst>
              <a:ext uri="{FF2B5EF4-FFF2-40B4-BE49-F238E27FC236}">
                <a16:creationId xmlns:a16="http://schemas.microsoft.com/office/drawing/2014/main" id="{546FFEA1-BB01-FA7C-CF5D-6272D610B175}"/>
              </a:ext>
            </a:extLst>
          </p:cNvPr>
          <p:cNvSpPr/>
          <p:nvPr/>
        </p:nvSpPr>
        <p:spPr>
          <a:xfrm>
            <a:off x="30438673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1DF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0" name="Freeform: Shape 2029">
            <a:extLst>
              <a:ext uri="{FF2B5EF4-FFF2-40B4-BE49-F238E27FC236}">
                <a16:creationId xmlns:a16="http://schemas.microsoft.com/office/drawing/2014/main" id="{BD3DD902-B4A6-E21C-B6B6-15AC4C500035}"/>
              </a:ext>
            </a:extLst>
          </p:cNvPr>
          <p:cNvSpPr/>
          <p:nvPr/>
        </p:nvSpPr>
        <p:spPr>
          <a:xfrm>
            <a:off x="30438673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1" name="Freeform: Shape 2030">
            <a:extLst>
              <a:ext uri="{FF2B5EF4-FFF2-40B4-BE49-F238E27FC236}">
                <a16:creationId xmlns:a16="http://schemas.microsoft.com/office/drawing/2014/main" id="{32E7BAEE-D8A8-1CE9-A267-0B35DE3134AA}"/>
              </a:ext>
            </a:extLst>
          </p:cNvPr>
          <p:cNvSpPr/>
          <p:nvPr/>
        </p:nvSpPr>
        <p:spPr>
          <a:xfrm>
            <a:off x="30438673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C7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2" name="Freeform: Shape 2031">
            <a:extLst>
              <a:ext uri="{FF2B5EF4-FFF2-40B4-BE49-F238E27FC236}">
                <a16:creationId xmlns:a16="http://schemas.microsoft.com/office/drawing/2014/main" id="{4F17C888-9D66-DCD5-10B8-E059F2AE95A9}"/>
              </a:ext>
            </a:extLst>
          </p:cNvPr>
          <p:cNvSpPr/>
          <p:nvPr/>
        </p:nvSpPr>
        <p:spPr>
          <a:xfrm>
            <a:off x="30438673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3" name="Freeform: Shape 2032">
            <a:extLst>
              <a:ext uri="{FF2B5EF4-FFF2-40B4-BE49-F238E27FC236}">
                <a16:creationId xmlns:a16="http://schemas.microsoft.com/office/drawing/2014/main" id="{DB042E86-C328-571B-5DAA-59C959221842}"/>
              </a:ext>
            </a:extLst>
          </p:cNvPr>
          <p:cNvSpPr/>
          <p:nvPr/>
        </p:nvSpPr>
        <p:spPr>
          <a:xfrm>
            <a:off x="30438673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4" name="Freeform: Shape 2033">
            <a:extLst>
              <a:ext uri="{FF2B5EF4-FFF2-40B4-BE49-F238E27FC236}">
                <a16:creationId xmlns:a16="http://schemas.microsoft.com/office/drawing/2014/main" id="{7BC993B5-F76C-BA98-840A-79F3268F36EA}"/>
              </a:ext>
            </a:extLst>
          </p:cNvPr>
          <p:cNvSpPr/>
          <p:nvPr/>
        </p:nvSpPr>
        <p:spPr>
          <a:xfrm>
            <a:off x="30438673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5" name="Freeform: Shape 2034">
            <a:extLst>
              <a:ext uri="{FF2B5EF4-FFF2-40B4-BE49-F238E27FC236}">
                <a16:creationId xmlns:a16="http://schemas.microsoft.com/office/drawing/2014/main" id="{41D39226-3660-2D82-47D8-62C40E440688}"/>
              </a:ext>
            </a:extLst>
          </p:cNvPr>
          <p:cNvSpPr/>
          <p:nvPr/>
        </p:nvSpPr>
        <p:spPr>
          <a:xfrm>
            <a:off x="30438673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6" name="Freeform: Shape 2035">
            <a:extLst>
              <a:ext uri="{FF2B5EF4-FFF2-40B4-BE49-F238E27FC236}">
                <a16:creationId xmlns:a16="http://schemas.microsoft.com/office/drawing/2014/main" id="{B865B328-93BD-136D-5868-343F8146200D}"/>
              </a:ext>
            </a:extLst>
          </p:cNvPr>
          <p:cNvSpPr/>
          <p:nvPr/>
        </p:nvSpPr>
        <p:spPr>
          <a:xfrm>
            <a:off x="30438673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7" name="Freeform: Shape 2036">
            <a:extLst>
              <a:ext uri="{FF2B5EF4-FFF2-40B4-BE49-F238E27FC236}">
                <a16:creationId xmlns:a16="http://schemas.microsoft.com/office/drawing/2014/main" id="{8D1A8503-92C6-822F-066F-CF1338901B45}"/>
              </a:ext>
            </a:extLst>
          </p:cNvPr>
          <p:cNvSpPr/>
          <p:nvPr/>
        </p:nvSpPr>
        <p:spPr>
          <a:xfrm>
            <a:off x="30438673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8" name="Freeform: Shape 2037">
            <a:extLst>
              <a:ext uri="{FF2B5EF4-FFF2-40B4-BE49-F238E27FC236}">
                <a16:creationId xmlns:a16="http://schemas.microsoft.com/office/drawing/2014/main" id="{B238ECA9-9D53-A0EE-9E21-97D4905F60D0}"/>
              </a:ext>
            </a:extLst>
          </p:cNvPr>
          <p:cNvSpPr/>
          <p:nvPr/>
        </p:nvSpPr>
        <p:spPr>
          <a:xfrm>
            <a:off x="30438673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9" name="Freeform: Shape 2038">
            <a:extLst>
              <a:ext uri="{FF2B5EF4-FFF2-40B4-BE49-F238E27FC236}">
                <a16:creationId xmlns:a16="http://schemas.microsoft.com/office/drawing/2014/main" id="{9098C2E9-13B6-575A-F53F-39EA0707F5F0}"/>
              </a:ext>
            </a:extLst>
          </p:cNvPr>
          <p:cNvSpPr/>
          <p:nvPr/>
        </p:nvSpPr>
        <p:spPr>
          <a:xfrm>
            <a:off x="30438673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2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0" name="Freeform: Shape 2039">
            <a:extLst>
              <a:ext uri="{FF2B5EF4-FFF2-40B4-BE49-F238E27FC236}">
                <a16:creationId xmlns:a16="http://schemas.microsoft.com/office/drawing/2014/main" id="{106B5DF6-0EB2-CB20-32DB-453A5C56C2DE}"/>
              </a:ext>
            </a:extLst>
          </p:cNvPr>
          <p:cNvSpPr/>
          <p:nvPr/>
        </p:nvSpPr>
        <p:spPr>
          <a:xfrm>
            <a:off x="30438673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1" name="Freeform: Shape 2040">
            <a:extLst>
              <a:ext uri="{FF2B5EF4-FFF2-40B4-BE49-F238E27FC236}">
                <a16:creationId xmlns:a16="http://schemas.microsoft.com/office/drawing/2014/main" id="{4C9E69E4-0FCB-C60A-600C-2025B4887C4B}"/>
              </a:ext>
            </a:extLst>
          </p:cNvPr>
          <p:cNvSpPr/>
          <p:nvPr/>
        </p:nvSpPr>
        <p:spPr>
          <a:xfrm>
            <a:off x="3043867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7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2" name="Freeform: Shape 2041">
            <a:extLst>
              <a:ext uri="{FF2B5EF4-FFF2-40B4-BE49-F238E27FC236}">
                <a16:creationId xmlns:a16="http://schemas.microsoft.com/office/drawing/2014/main" id="{AC5CA001-44A9-9DC1-D629-C4A6E418EA93}"/>
              </a:ext>
            </a:extLst>
          </p:cNvPr>
          <p:cNvSpPr/>
          <p:nvPr/>
        </p:nvSpPr>
        <p:spPr>
          <a:xfrm>
            <a:off x="3043867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3" name="Freeform: Shape 2042">
            <a:extLst>
              <a:ext uri="{FF2B5EF4-FFF2-40B4-BE49-F238E27FC236}">
                <a16:creationId xmlns:a16="http://schemas.microsoft.com/office/drawing/2014/main" id="{77905605-F0C5-1292-476A-E011A6887D05}"/>
              </a:ext>
            </a:extLst>
          </p:cNvPr>
          <p:cNvSpPr/>
          <p:nvPr/>
        </p:nvSpPr>
        <p:spPr>
          <a:xfrm>
            <a:off x="3043867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E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4" name="Freeform: Shape 2043">
            <a:extLst>
              <a:ext uri="{FF2B5EF4-FFF2-40B4-BE49-F238E27FC236}">
                <a16:creationId xmlns:a16="http://schemas.microsoft.com/office/drawing/2014/main" id="{94C5C254-BEAA-0F6A-FE60-08DE9E016728}"/>
              </a:ext>
            </a:extLst>
          </p:cNvPr>
          <p:cNvSpPr/>
          <p:nvPr/>
        </p:nvSpPr>
        <p:spPr>
          <a:xfrm>
            <a:off x="3043867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F1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5" name="Freeform: Shape 2044">
            <a:extLst>
              <a:ext uri="{FF2B5EF4-FFF2-40B4-BE49-F238E27FC236}">
                <a16:creationId xmlns:a16="http://schemas.microsoft.com/office/drawing/2014/main" id="{0D5816DA-6ACD-5E9B-696C-AAFFB3852CC6}"/>
              </a:ext>
            </a:extLst>
          </p:cNvPr>
          <p:cNvSpPr/>
          <p:nvPr/>
        </p:nvSpPr>
        <p:spPr>
          <a:xfrm>
            <a:off x="30534547" y="4415416"/>
            <a:ext cx="28508" cy="25994"/>
          </a:xfrm>
          <a:custGeom>
            <a:avLst/>
            <a:gdLst>
              <a:gd name="connsiteX0" fmla="*/ 0 w 28508"/>
              <a:gd name="connsiteY0" fmla="*/ 0 h 25994"/>
              <a:gd name="connsiteX1" fmla="*/ 0 w 28508"/>
              <a:gd name="connsiteY1" fmla="*/ 25995 h 2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994">
                <a:moveTo>
                  <a:pt x="0" y="0"/>
                </a:moveTo>
                <a:lnTo>
                  <a:pt x="0" y="25995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6" name="Freeform: Shape 2045">
            <a:extLst>
              <a:ext uri="{FF2B5EF4-FFF2-40B4-BE49-F238E27FC236}">
                <a16:creationId xmlns:a16="http://schemas.microsoft.com/office/drawing/2014/main" id="{63EA742A-245D-1980-ABA7-8CC580414FB6}"/>
              </a:ext>
            </a:extLst>
          </p:cNvPr>
          <p:cNvSpPr/>
          <p:nvPr/>
        </p:nvSpPr>
        <p:spPr>
          <a:xfrm>
            <a:off x="30534547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7" name="Freeform: Shape 2046">
            <a:extLst>
              <a:ext uri="{FF2B5EF4-FFF2-40B4-BE49-F238E27FC236}">
                <a16:creationId xmlns:a16="http://schemas.microsoft.com/office/drawing/2014/main" id="{A6026113-0D37-5C1F-311C-B1D5C824B177}"/>
              </a:ext>
            </a:extLst>
          </p:cNvPr>
          <p:cNvSpPr/>
          <p:nvPr/>
        </p:nvSpPr>
        <p:spPr>
          <a:xfrm>
            <a:off x="30534547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8" name="Freeform: Shape 2047">
            <a:extLst>
              <a:ext uri="{FF2B5EF4-FFF2-40B4-BE49-F238E27FC236}">
                <a16:creationId xmlns:a16="http://schemas.microsoft.com/office/drawing/2014/main" id="{B40674DF-209A-93E3-8C33-E9F8A720F522}"/>
              </a:ext>
            </a:extLst>
          </p:cNvPr>
          <p:cNvSpPr/>
          <p:nvPr/>
        </p:nvSpPr>
        <p:spPr>
          <a:xfrm>
            <a:off x="30534547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9" name="Freeform: Shape 2048">
            <a:extLst>
              <a:ext uri="{FF2B5EF4-FFF2-40B4-BE49-F238E27FC236}">
                <a16:creationId xmlns:a16="http://schemas.microsoft.com/office/drawing/2014/main" id="{A093C9C2-0A4F-1C84-2813-D1625FAC404B}"/>
              </a:ext>
            </a:extLst>
          </p:cNvPr>
          <p:cNvSpPr/>
          <p:nvPr/>
        </p:nvSpPr>
        <p:spPr>
          <a:xfrm>
            <a:off x="30534547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0" name="Freeform: Shape 2049">
            <a:extLst>
              <a:ext uri="{FF2B5EF4-FFF2-40B4-BE49-F238E27FC236}">
                <a16:creationId xmlns:a16="http://schemas.microsoft.com/office/drawing/2014/main" id="{1C0568D9-9EF5-B2F3-96CF-BCF77C8BB621}"/>
              </a:ext>
            </a:extLst>
          </p:cNvPr>
          <p:cNvSpPr/>
          <p:nvPr/>
        </p:nvSpPr>
        <p:spPr>
          <a:xfrm>
            <a:off x="30534547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1" name="Freeform: Shape 2050">
            <a:extLst>
              <a:ext uri="{FF2B5EF4-FFF2-40B4-BE49-F238E27FC236}">
                <a16:creationId xmlns:a16="http://schemas.microsoft.com/office/drawing/2014/main" id="{1EDE1310-B6D4-4443-E0A1-E7C5FD021531}"/>
              </a:ext>
            </a:extLst>
          </p:cNvPr>
          <p:cNvSpPr/>
          <p:nvPr/>
        </p:nvSpPr>
        <p:spPr>
          <a:xfrm>
            <a:off x="30534547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2" name="Freeform: Shape 2051">
            <a:extLst>
              <a:ext uri="{FF2B5EF4-FFF2-40B4-BE49-F238E27FC236}">
                <a16:creationId xmlns:a16="http://schemas.microsoft.com/office/drawing/2014/main" id="{1881F678-A498-B836-4A4F-87A11CCB4528}"/>
              </a:ext>
            </a:extLst>
          </p:cNvPr>
          <p:cNvSpPr/>
          <p:nvPr/>
        </p:nvSpPr>
        <p:spPr>
          <a:xfrm>
            <a:off x="30534547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3" name="Freeform: Shape 2052">
            <a:extLst>
              <a:ext uri="{FF2B5EF4-FFF2-40B4-BE49-F238E27FC236}">
                <a16:creationId xmlns:a16="http://schemas.microsoft.com/office/drawing/2014/main" id="{4E200C6C-EC44-EDB7-FE90-C6FF00A99C7E}"/>
              </a:ext>
            </a:extLst>
          </p:cNvPr>
          <p:cNvSpPr/>
          <p:nvPr/>
        </p:nvSpPr>
        <p:spPr>
          <a:xfrm>
            <a:off x="30534547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4" name="Freeform: Shape 2053">
            <a:extLst>
              <a:ext uri="{FF2B5EF4-FFF2-40B4-BE49-F238E27FC236}">
                <a16:creationId xmlns:a16="http://schemas.microsoft.com/office/drawing/2014/main" id="{6F91318D-BF5C-3B15-8191-472420C49007}"/>
              </a:ext>
            </a:extLst>
          </p:cNvPr>
          <p:cNvSpPr/>
          <p:nvPr/>
        </p:nvSpPr>
        <p:spPr>
          <a:xfrm>
            <a:off x="30534547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6A1E2406-3A45-A080-746F-E54BA4C9BD3E}"/>
              </a:ext>
            </a:extLst>
          </p:cNvPr>
          <p:cNvSpPr/>
          <p:nvPr/>
        </p:nvSpPr>
        <p:spPr>
          <a:xfrm>
            <a:off x="30534547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6" name="Freeform: Shape 2055">
            <a:extLst>
              <a:ext uri="{FF2B5EF4-FFF2-40B4-BE49-F238E27FC236}">
                <a16:creationId xmlns:a16="http://schemas.microsoft.com/office/drawing/2014/main" id="{DCFF078C-2287-E5E5-5E2C-15DF39BE729E}"/>
              </a:ext>
            </a:extLst>
          </p:cNvPr>
          <p:cNvSpPr/>
          <p:nvPr/>
        </p:nvSpPr>
        <p:spPr>
          <a:xfrm>
            <a:off x="30534547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FF01F8CC-7759-98D0-A5B9-2CD515A5C515}"/>
              </a:ext>
            </a:extLst>
          </p:cNvPr>
          <p:cNvSpPr/>
          <p:nvPr/>
        </p:nvSpPr>
        <p:spPr>
          <a:xfrm>
            <a:off x="30534547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8" name="Freeform: Shape 2057">
            <a:extLst>
              <a:ext uri="{FF2B5EF4-FFF2-40B4-BE49-F238E27FC236}">
                <a16:creationId xmlns:a16="http://schemas.microsoft.com/office/drawing/2014/main" id="{AB331221-2205-97B6-FE90-1DE4CE407463}"/>
              </a:ext>
            </a:extLst>
          </p:cNvPr>
          <p:cNvSpPr/>
          <p:nvPr/>
        </p:nvSpPr>
        <p:spPr>
          <a:xfrm>
            <a:off x="30534547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2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80528501-E3F2-5624-D313-C3C94EEE533C}"/>
              </a:ext>
            </a:extLst>
          </p:cNvPr>
          <p:cNvSpPr/>
          <p:nvPr/>
        </p:nvSpPr>
        <p:spPr>
          <a:xfrm>
            <a:off x="30534547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F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0" name="Freeform: Shape 2059">
            <a:extLst>
              <a:ext uri="{FF2B5EF4-FFF2-40B4-BE49-F238E27FC236}">
                <a16:creationId xmlns:a16="http://schemas.microsoft.com/office/drawing/2014/main" id="{9D1366B4-193D-72C3-6FA8-80FACD9BF100}"/>
              </a:ext>
            </a:extLst>
          </p:cNvPr>
          <p:cNvSpPr/>
          <p:nvPr/>
        </p:nvSpPr>
        <p:spPr>
          <a:xfrm>
            <a:off x="30534547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D1DD0D30-CDE9-8A2B-EB4F-86C341C7D546}"/>
              </a:ext>
            </a:extLst>
          </p:cNvPr>
          <p:cNvSpPr/>
          <p:nvPr/>
        </p:nvSpPr>
        <p:spPr>
          <a:xfrm>
            <a:off x="30534547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2" name="Freeform: Shape 2061">
            <a:extLst>
              <a:ext uri="{FF2B5EF4-FFF2-40B4-BE49-F238E27FC236}">
                <a16:creationId xmlns:a16="http://schemas.microsoft.com/office/drawing/2014/main" id="{BD9407E4-B8D2-C5B5-8A4E-13A5CDA3171B}"/>
              </a:ext>
            </a:extLst>
          </p:cNvPr>
          <p:cNvSpPr/>
          <p:nvPr/>
        </p:nvSpPr>
        <p:spPr>
          <a:xfrm>
            <a:off x="30534547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415847A3-B69C-A0DD-598F-03BC98858D5C}"/>
              </a:ext>
            </a:extLst>
          </p:cNvPr>
          <p:cNvSpPr/>
          <p:nvPr/>
        </p:nvSpPr>
        <p:spPr>
          <a:xfrm>
            <a:off x="30534547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4" name="Freeform: Shape 2063">
            <a:extLst>
              <a:ext uri="{FF2B5EF4-FFF2-40B4-BE49-F238E27FC236}">
                <a16:creationId xmlns:a16="http://schemas.microsoft.com/office/drawing/2014/main" id="{18748A87-F62C-3C03-870C-8C9B7B9C5F4C}"/>
              </a:ext>
            </a:extLst>
          </p:cNvPr>
          <p:cNvSpPr/>
          <p:nvPr/>
        </p:nvSpPr>
        <p:spPr>
          <a:xfrm>
            <a:off x="3053454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2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E4E4C0CA-FFAD-85C7-3402-15A31A07111D}"/>
              </a:ext>
            </a:extLst>
          </p:cNvPr>
          <p:cNvSpPr/>
          <p:nvPr/>
        </p:nvSpPr>
        <p:spPr>
          <a:xfrm>
            <a:off x="3053454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B91C9965-B28E-1446-538E-E3120C0277E8}"/>
              </a:ext>
            </a:extLst>
          </p:cNvPr>
          <p:cNvSpPr/>
          <p:nvPr/>
        </p:nvSpPr>
        <p:spPr>
          <a:xfrm>
            <a:off x="3053454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E9ADBF34-12CE-C842-7373-97B6791E2503}"/>
              </a:ext>
            </a:extLst>
          </p:cNvPr>
          <p:cNvSpPr/>
          <p:nvPr/>
        </p:nvSpPr>
        <p:spPr>
          <a:xfrm>
            <a:off x="30534547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FAC7B46D-D50D-5D9C-5FFE-8FC2A67E73F9}"/>
              </a:ext>
            </a:extLst>
          </p:cNvPr>
          <p:cNvSpPr/>
          <p:nvPr/>
        </p:nvSpPr>
        <p:spPr>
          <a:xfrm>
            <a:off x="3053454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B5B563B0-B6DF-130E-10B6-397CDA852C7C}"/>
              </a:ext>
            </a:extLst>
          </p:cNvPr>
          <p:cNvSpPr/>
          <p:nvPr/>
        </p:nvSpPr>
        <p:spPr>
          <a:xfrm>
            <a:off x="3053454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0" name="Freeform: Shape 2069">
            <a:extLst>
              <a:ext uri="{FF2B5EF4-FFF2-40B4-BE49-F238E27FC236}">
                <a16:creationId xmlns:a16="http://schemas.microsoft.com/office/drawing/2014/main" id="{2BB47672-D81E-6B99-72D0-C69E321136DF}"/>
              </a:ext>
            </a:extLst>
          </p:cNvPr>
          <p:cNvSpPr/>
          <p:nvPr/>
        </p:nvSpPr>
        <p:spPr>
          <a:xfrm>
            <a:off x="3053454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26C378AA-2455-F7C4-C23A-ACDB1144CB39}"/>
              </a:ext>
            </a:extLst>
          </p:cNvPr>
          <p:cNvSpPr/>
          <p:nvPr/>
        </p:nvSpPr>
        <p:spPr>
          <a:xfrm>
            <a:off x="3053454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30D20F28-191A-41CC-8AAC-28536815F0D7}"/>
              </a:ext>
            </a:extLst>
          </p:cNvPr>
          <p:cNvSpPr/>
          <p:nvPr/>
        </p:nvSpPr>
        <p:spPr>
          <a:xfrm>
            <a:off x="3053454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3" name="Freeform: Shape 2072">
            <a:extLst>
              <a:ext uri="{FF2B5EF4-FFF2-40B4-BE49-F238E27FC236}">
                <a16:creationId xmlns:a16="http://schemas.microsoft.com/office/drawing/2014/main" id="{B8900B5E-4091-902B-9DFC-173A193B6939}"/>
              </a:ext>
            </a:extLst>
          </p:cNvPr>
          <p:cNvSpPr/>
          <p:nvPr/>
        </p:nvSpPr>
        <p:spPr>
          <a:xfrm>
            <a:off x="3053454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61E00D34-218D-BE66-9CF0-0C7194CF800F}"/>
              </a:ext>
            </a:extLst>
          </p:cNvPr>
          <p:cNvSpPr/>
          <p:nvPr/>
        </p:nvSpPr>
        <p:spPr>
          <a:xfrm>
            <a:off x="3053454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5" name="Freeform: Shape 2074">
            <a:extLst>
              <a:ext uri="{FF2B5EF4-FFF2-40B4-BE49-F238E27FC236}">
                <a16:creationId xmlns:a16="http://schemas.microsoft.com/office/drawing/2014/main" id="{A3E6DE61-A6B7-F89A-4B1E-4FFFC6108B78}"/>
              </a:ext>
            </a:extLst>
          </p:cNvPr>
          <p:cNvSpPr/>
          <p:nvPr/>
        </p:nvSpPr>
        <p:spPr>
          <a:xfrm>
            <a:off x="3053454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6" name="Freeform: Shape 2075">
            <a:extLst>
              <a:ext uri="{FF2B5EF4-FFF2-40B4-BE49-F238E27FC236}">
                <a16:creationId xmlns:a16="http://schemas.microsoft.com/office/drawing/2014/main" id="{FC482745-9DE3-3759-A3A6-0F6D9BD00447}"/>
              </a:ext>
            </a:extLst>
          </p:cNvPr>
          <p:cNvSpPr/>
          <p:nvPr/>
        </p:nvSpPr>
        <p:spPr>
          <a:xfrm>
            <a:off x="3053454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7" name="Freeform: Shape 2076">
            <a:extLst>
              <a:ext uri="{FF2B5EF4-FFF2-40B4-BE49-F238E27FC236}">
                <a16:creationId xmlns:a16="http://schemas.microsoft.com/office/drawing/2014/main" id="{19FB1098-12D4-9E19-B4CD-FB013E4FDA86}"/>
              </a:ext>
            </a:extLst>
          </p:cNvPr>
          <p:cNvSpPr/>
          <p:nvPr/>
        </p:nvSpPr>
        <p:spPr>
          <a:xfrm>
            <a:off x="3053454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8" name="Freeform: Shape 2077">
            <a:extLst>
              <a:ext uri="{FF2B5EF4-FFF2-40B4-BE49-F238E27FC236}">
                <a16:creationId xmlns:a16="http://schemas.microsoft.com/office/drawing/2014/main" id="{1F764E6D-560C-1D84-6203-F446BFCA4958}"/>
              </a:ext>
            </a:extLst>
          </p:cNvPr>
          <p:cNvSpPr/>
          <p:nvPr/>
        </p:nvSpPr>
        <p:spPr>
          <a:xfrm>
            <a:off x="3053454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9" name="Freeform: Shape 2078">
            <a:extLst>
              <a:ext uri="{FF2B5EF4-FFF2-40B4-BE49-F238E27FC236}">
                <a16:creationId xmlns:a16="http://schemas.microsoft.com/office/drawing/2014/main" id="{9A902D6F-4921-2BE9-78AF-5CC6ADBE89DA}"/>
              </a:ext>
            </a:extLst>
          </p:cNvPr>
          <p:cNvSpPr/>
          <p:nvPr/>
        </p:nvSpPr>
        <p:spPr>
          <a:xfrm>
            <a:off x="3053454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0" name="Freeform: Shape 2079">
            <a:extLst>
              <a:ext uri="{FF2B5EF4-FFF2-40B4-BE49-F238E27FC236}">
                <a16:creationId xmlns:a16="http://schemas.microsoft.com/office/drawing/2014/main" id="{79B7E5D9-7E9F-CA26-736F-4449F6071DE4}"/>
              </a:ext>
            </a:extLst>
          </p:cNvPr>
          <p:cNvSpPr/>
          <p:nvPr/>
        </p:nvSpPr>
        <p:spPr>
          <a:xfrm>
            <a:off x="3053454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1" name="Freeform: Shape 2080">
            <a:extLst>
              <a:ext uri="{FF2B5EF4-FFF2-40B4-BE49-F238E27FC236}">
                <a16:creationId xmlns:a16="http://schemas.microsoft.com/office/drawing/2014/main" id="{EB8F780E-AB5E-50F4-6A55-CF5AE93C0569}"/>
              </a:ext>
            </a:extLst>
          </p:cNvPr>
          <p:cNvSpPr/>
          <p:nvPr/>
        </p:nvSpPr>
        <p:spPr>
          <a:xfrm>
            <a:off x="3053454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2" name="Freeform: Shape 2081">
            <a:extLst>
              <a:ext uri="{FF2B5EF4-FFF2-40B4-BE49-F238E27FC236}">
                <a16:creationId xmlns:a16="http://schemas.microsoft.com/office/drawing/2014/main" id="{93D79D87-E6CA-240E-A807-C19133051C7E}"/>
              </a:ext>
            </a:extLst>
          </p:cNvPr>
          <p:cNvSpPr/>
          <p:nvPr/>
        </p:nvSpPr>
        <p:spPr>
          <a:xfrm>
            <a:off x="3053454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3" name="Freeform: Shape 2082">
            <a:extLst>
              <a:ext uri="{FF2B5EF4-FFF2-40B4-BE49-F238E27FC236}">
                <a16:creationId xmlns:a16="http://schemas.microsoft.com/office/drawing/2014/main" id="{40B68CD2-7449-C6E7-656E-B15E19F2E5DA}"/>
              </a:ext>
            </a:extLst>
          </p:cNvPr>
          <p:cNvSpPr/>
          <p:nvPr/>
        </p:nvSpPr>
        <p:spPr>
          <a:xfrm>
            <a:off x="3053454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4" name="Freeform: Shape 2083">
            <a:extLst>
              <a:ext uri="{FF2B5EF4-FFF2-40B4-BE49-F238E27FC236}">
                <a16:creationId xmlns:a16="http://schemas.microsoft.com/office/drawing/2014/main" id="{F13E1E4F-1151-8E24-90E2-1992AC3613EC}"/>
              </a:ext>
            </a:extLst>
          </p:cNvPr>
          <p:cNvSpPr/>
          <p:nvPr/>
        </p:nvSpPr>
        <p:spPr>
          <a:xfrm>
            <a:off x="30678201" y="2303107"/>
            <a:ext cx="28508" cy="7977"/>
          </a:xfrm>
          <a:custGeom>
            <a:avLst/>
            <a:gdLst>
              <a:gd name="connsiteX0" fmla="*/ 0 w 28508"/>
              <a:gd name="connsiteY0" fmla="*/ 0 h 7977"/>
              <a:gd name="connsiteX1" fmla="*/ 0 w 28508"/>
              <a:gd name="connsiteY1" fmla="*/ 7978 h 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977">
                <a:moveTo>
                  <a:pt x="0" y="0"/>
                </a:moveTo>
                <a:lnTo>
                  <a:pt x="0" y="7978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5" name="Freeform: Shape 2084">
            <a:extLst>
              <a:ext uri="{FF2B5EF4-FFF2-40B4-BE49-F238E27FC236}">
                <a16:creationId xmlns:a16="http://schemas.microsoft.com/office/drawing/2014/main" id="{CB7F445B-D89E-4E6D-BA9F-BEEDC868BABC}"/>
              </a:ext>
            </a:extLst>
          </p:cNvPr>
          <p:cNvSpPr/>
          <p:nvPr/>
        </p:nvSpPr>
        <p:spPr>
          <a:xfrm>
            <a:off x="30678201" y="231108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C401CC8A-651F-A6E5-A0B4-BC12366549B9}"/>
              </a:ext>
            </a:extLst>
          </p:cNvPr>
          <p:cNvSpPr/>
          <p:nvPr/>
        </p:nvSpPr>
        <p:spPr>
          <a:xfrm>
            <a:off x="30678201" y="236064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7" name="Freeform: Shape 2086">
            <a:extLst>
              <a:ext uri="{FF2B5EF4-FFF2-40B4-BE49-F238E27FC236}">
                <a16:creationId xmlns:a16="http://schemas.microsoft.com/office/drawing/2014/main" id="{4F6A8621-A587-43E5-4E01-A83EC6B41F07}"/>
              </a:ext>
            </a:extLst>
          </p:cNvPr>
          <p:cNvSpPr/>
          <p:nvPr/>
        </p:nvSpPr>
        <p:spPr>
          <a:xfrm>
            <a:off x="30678201" y="241020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8" name="Freeform: Shape 2087">
            <a:extLst>
              <a:ext uri="{FF2B5EF4-FFF2-40B4-BE49-F238E27FC236}">
                <a16:creationId xmlns:a16="http://schemas.microsoft.com/office/drawing/2014/main" id="{41751954-F2D3-310A-162F-A20EE912CAB3}"/>
              </a:ext>
            </a:extLst>
          </p:cNvPr>
          <p:cNvSpPr/>
          <p:nvPr/>
        </p:nvSpPr>
        <p:spPr>
          <a:xfrm>
            <a:off x="30678201" y="245977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9" name="Freeform: Shape 2088">
            <a:extLst>
              <a:ext uri="{FF2B5EF4-FFF2-40B4-BE49-F238E27FC236}">
                <a16:creationId xmlns:a16="http://schemas.microsoft.com/office/drawing/2014/main" id="{CA04970D-7420-7EA6-B0D7-7D875151E847}"/>
              </a:ext>
            </a:extLst>
          </p:cNvPr>
          <p:cNvSpPr/>
          <p:nvPr/>
        </p:nvSpPr>
        <p:spPr>
          <a:xfrm>
            <a:off x="30678201" y="250921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2DD0D2B4-9064-948E-AB80-E04E566059D5}"/>
              </a:ext>
            </a:extLst>
          </p:cNvPr>
          <p:cNvSpPr/>
          <p:nvPr/>
        </p:nvSpPr>
        <p:spPr>
          <a:xfrm>
            <a:off x="30678201" y="255877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1" name="Freeform: Shape 2090">
            <a:extLst>
              <a:ext uri="{FF2B5EF4-FFF2-40B4-BE49-F238E27FC236}">
                <a16:creationId xmlns:a16="http://schemas.microsoft.com/office/drawing/2014/main" id="{A2949AE6-C931-1118-3633-6E3EB4CCD68D}"/>
              </a:ext>
            </a:extLst>
          </p:cNvPr>
          <p:cNvSpPr/>
          <p:nvPr/>
        </p:nvSpPr>
        <p:spPr>
          <a:xfrm>
            <a:off x="30678201" y="260833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2" name="Freeform: Shape 2091">
            <a:extLst>
              <a:ext uri="{FF2B5EF4-FFF2-40B4-BE49-F238E27FC236}">
                <a16:creationId xmlns:a16="http://schemas.microsoft.com/office/drawing/2014/main" id="{8BB85F13-08EC-8FFD-F8F0-119B8D36ADA8}"/>
              </a:ext>
            </a:extLst>
          </p:cNvPr>
          <p:cNvSpPr/>
          <p:nvPr/>
        </p:nvSpPr>
        <p:spPr>
          <a:xfrm>
            <a:off x="30678201" y="265790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3" name="Freeform: Shape 2092">
            <a:extLst>
              <a:ext uri="{FF2B5EF4-FFF2-40B4-BE49-F238E27FC236}">
                <a16:creationId xmlns:a16="http://schemas.microsoft.com/office/drawing/2014/main" id="{ED2053B7-1A13-9BE9-C896-CCA605EB004B}"/>
              </a:ext>
            </a:extLst>
          </p:cNvPr>
          <p:cNvSpPr/>
          <p:nvPr/>
        </p:nvSpPr>
        <p:spPr>
          <a:xfrm>
            <a:off x="30678201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4" name="Freeform: Shape 2093">
            <a:extLst>
              <a:ext uri="{FF2B5EF4-FFF2-40B4-BE49-F238E27FC236}">
                <a16:creationId xmlns:a16="http://schemas.microsoft.com/office/drawing/2014/main" id="{A8C339D9-A056-DA03-0074-6108FDEE758A}"/>
              </a:ext>
            </a:extLst>
          </p:cNvPr>
          <p:cNvSpPr/>
          <p:nvPr/>
        </p:nvSpPr>
        <p:spPr>
          <a:xfrm>
            <a:off x="30678201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5" name="Freeform: Shape 2094">
            <a:extLst>
              <a:ext uri="{FF2B5EF4-FFF2-40B4-BE49-F238E27FC236}">
                <a16:creationId xmlns:a16="http://schemas.microsoft.com/office/drawing/2014/main" id="{C78F6D5C-3413-23FC-D725-96A5ECFE933F}"/>
              </a:ext>
            </a:extLst>
          </p:cNvPr>
          <p:cNvSpPr/>
          <p:nvPr/>
        </p:nvSpPr>
        <p:spPr>
          <a:xfrm>
            <a:off x="30678201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6" name="Freeform: Shape 2095">
            <a:extLst>
              <a:ext uri="{FF2B5EF4-FFF2-40B4-BE49-F238E27FC236}">
                <a16:creationId xmlns:a16="http://schemas.microsoft.com/office/drawing/2014/main" id="{275154A9-896E-4E9D-4E4B-7FC837CAC8A9}"/>
              </a:ext>
            </a:extLst>
          </p:cNvPr>
          <p:cNvSpPr/>
          <p:nvPr/>
        </p:nvSpPr>
        <p:spPr>
          <a:xfrm>
            <a:off x="30678201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7" name="Freeform: Shape 2096">
            <a:extLst>
              <a:ext uri="{FF2B5EF4-FFF2-40B4-BE49-F238E27FC236}">
                <a16:creationId xmlns:a16="http://schemas.microsoft.com/office/drawing/2014/main" id="{AB352A10-7B19-C43A-7A29-138E45CE4BB8}"/>
              </a:ext>
            </a:extLst>
          </p:cNvPr>
          <p:cNvSpPr/>
          <p:nvPr/>
        </p:nvSpPr>
        <p:spPr>
          <a:xfrm>
            <a:off x="30678201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8" name="Freeform: Shape 2097">
            <a:extLst>
              <a:ext uri="{FF2B5EF4-FFF2-40B4-BE49-F238E27FC236}">
                <a16:creationId xmlns:a16="http://schemas.microsoft.com/office/drawing/2014/main" id="{4C85179D-3152-BEEE-94ED-BDC887EBCDC8}"/>
              </a:ext>
            </a:extLst>
          </p:cNvPr>
          <p:cNvSpPr/>
          <p:nvPr/>
        </p:nvSpPr>
        <p:spPr>
          <a:xfrm>
            <a:off x="30678201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E3D4B0A8-0776-0F67-52F3-58DCBC96E4F8}"/>
              </a:ext>
            </a:extLst>
          </p:cNvPr>
          <p:cNvSpPr/>
          <p:nvPr/>
        </p:nvSpPr>
        <p:spPr>
          <a:xfrm>
            <a:off x="30678201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0" name="Freeform: Shape 2099">
            <a:extLst>
              <a:ext uri="{FF2B5EF4-FFF2-40B4-BE49-F238E27FC236}">
                <a16:creationId xmlns:a16="http://schemas.microsoft.com/office/drawing/2014/main" id="{9E2463CE-2040-02B2-6FEE-DF5ECCA8B827}"/>
              </a:ext>
            </a:extLst>
          </p:cNvPr>
          <p:cNvSpPr/>
          <p:nvPr/>
        </p:nvSpPr>
        <p:spPr>
          <a:xfrm>
            <a:off x="30678201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1" name="Freeform: Shape 2100">
            <a:extLst>
              <a:ext uri="{FF2B5EF4-FFF2-40B4-BE49-F238E27FC236}">
                <a16:creationId xmlns:a16="http://schemas.microsoft.com/office/drawing/2014/main" id="{7FB98398-822C-F5CC-B097-E71AFC4C5701}"/>
              </a:ext>
            </a:extLst>
          </p:cNvPr>
          <p:cNvSpPr/>
          <p:nvPr/>
        </p:nvSpPr>
        <p:spPr>
          <a:xfrm>
            <a:off x="30678201" y="3103842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2" name="Freeform: Shape 2101">
            <a:extLst>
              <a:ext uri="{FF2B5EF4-FFF2-40B4-BE49-F238E27FC236}">
                <a16:creationId xmlns:a16="http://schemas.microsoft.com/office/drawing/2014/main" id="{5E62B59A-934C-E5AB-002F-4A4F043172F4}"/>
              </a:ext>
            </a:extLst>
          </p:cNvPr>
          <p:cNvSpPr/>
          <p:nvPr/>
        </p:nvSpPr>
        <p:spPr>
          <a:xfrm>
            <a:off x="30678201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3" name="Freeform: Shape 2102">
            <a:extLst>
              <a:ext uri="{FF2B5EF4-FFF2-40B4-BE49-F238E27FC236}">
                <a16:creationId xmlns:a16="http://schemas.microsoft.com/office/drawing/2014/main" id="{6843654A-BB65-6B49-58D7-BF234DC17B1D}"/>
              </a:ext>
            </a:extLst>
          </p:cNvPr>
          <p:cNvSpPr/>
          <p:nvPr/>
        </p:nvSpPr>
        <p:spPr>
          <a:xfrm>
            <a:off x="30678201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4" name="Freeform: Shape 2103">
            <a:extLst>
              <a:ext uri="{FF2B5EF4-FFF2-40B4-BE49-F238E27FC236}">
                <a16:creationId xmlns:a16="http://schemas.microsoft.com/office/drawing/2014/main" id="{361D6E9C-F1A5-C785-0AB2-7E9C56612DEF}"/>
              </a:ext>
            </a:extLst>
          </p:cNvPr>
          <p:cNvSpPr/>
          <p:nvPr/>
        </p:nvSpPr>
        <p:spPr>
          <a:xfrm>
            <a:off x="30678201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5" name="Freeform: Shape 2104">
            <a:extLst>
              <a:ext uri="{FF2B5EF4-FFF2-40B4-BE49-F238E27FC236}">
                <a16:creationId xmlns:a16="http://schemas.microsoft.com/office/drawing/2014/main" id="{736057E3-7D2F-7BD8-D7E8-39E85E332CBD}"/>
              </a:ext>
            </a:extLst>
          </p:cNvPr>
          <p:cNvSpPr/>
          <p:nvPr/>
        </p:nvSpPr>
        <p:spPr>
          <a:xfrm>
            <a:off x="30678201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4D44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6" name="Freeform: Shape 2105">
            <a:extLst>
              <a:ext uri="{FF2B5EF4-FFF2-40B4-BE49-F238E27FC236}">
                <a16:creationId xmlns:a16="http://schemas.microsoft.com/office/drawing/2014/main" id="{FAB4C06A-8EB2-2591-4B90-EF396B6221DD}"/>
              </a:ext>
            </a:extLst>
          </p:cNvPr>
          <p:cNvSpPr/>
          <p:nvPr/>
        </p:nvSpPr>
        <p:spPr>
          <a:xfrm>
            <a:off x="30678201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7" name="Freeform: Shape 2106">
            <a:extLst>
              <a:ext uri="{FF2B5EF4-FFF2-40B4-BE49-F238E27FC236}">
                <a16:creationId xmlns:a16="http://schemas.microsoft.com/office/drawing/2014/main" id="{D7712148-A666-E3E1-24D2-810333A11734}"/>
              </a:ext>
            </a:extLst>
          </p:cNvPr>
          <p:cNvSpPr/>
          <p:nvPr/>
        </p:nvSpPr>
        <p:spPr>
          <a:xfrm>
            <a:off x="30678201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8" name="Freeform: Shape 2107">
            <a:extLst>
              <a:ext uri="{FF2B5EF4-FFF2-40B4-BE49-F238E27FC236}">
                <a16:creationId xmlns:a16="http://schemas.microsoft.com/office/drawing/2014/main" id="{420D9523-9CD2-71CD-3705-D4AB2DD0B836}"/>
              </a:ext>
            </a:extLst>
          </p:cNvPr>
          <p:cNvSpPr/>
          <p:nvPr/>
        </p:nvSpPr>
        <p:spPr>
          <a:xfrm>
            <a:off x="30678201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9" name="Freeform: Shape 2108">
            <a:extLst>
              <a:ext uri="{FF2B5EF4-FFF2-40B4-BE49-F238E27FC236}">
                <a16:creationId xmlns:a16="http://schemas.microsoft.com/office/drawing/2014/main" id="{6FD22881-C2F5-98B4-15A8-208D8B435A45}"/>
              </a:ext>
            </a:extLst>
          </p:cNvPr>
          <p:cNvSpPr/>
          <p:nvPr/>
        </p:nvSpPr>
        <p:spPr>
          <a:xfrm>
            <a:off x="30678201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0" name="Freeform: Shape 2109">
            <a:extLst>
              <a:ext uri="{FF2B5EF4-FFF2-40B4-BE49-F238E27FC236}">
                <a16:creationId xmlns:a16="http://schemas.microsoft.com/office/drawing/2014/main" id="{4D024D65-D9AE-0612-43D3-C4E496505DE4}"/>
              </a:ext>
            </a:extLst>
          </p:cNvPr>
          <p:cNvSpPr/>
          <p:nvPr/>
        </p:nvSpPr>
        <p:spPr>
          <a:xfrm>
            <a:off x="30678201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7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1" name="Freeform: Shape 2110">
            <a:extLst>
              <a:ext uri="{FF2B5EF4-FFF2-40B4-BE49-F238E27FC236}">
                <a16:creationId xmlns:a16="http://schemas.microsoft.com/office/drawing/2014/main" id="{6BF7112F-78E8-E67D-5D21-A9F6E7D7C439}"/>
              </a:ext>
            </a:extLst>
          </p:cNvPr>
          <p:cNvSpPr/>
          <p:nvPr/>
        </p:nvSpPr>
        <p:spPr>
          <a:xfrm>
            <a:off x="30678201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2" name="Freeform: Shape 2111">
            <a:extLst>
              <a:ext uri="{FF2B5EF4-FFF2-40B4-BE49-F238E27FC236}">
                <a16:creationId xmlns:a16="http://schemas.microsoft.com/office/drawing/2014/main" id="{6BA959AE-2583-7E6F-133C-97F6AB8ED7A6}"/>
              </a:ext>
            </a:extLst>
          </p:cNvPr>
          <p:cNvSpPr/>
          <p:nvPr/>
        </p:nvSpPr>
        <p:spPr>
          <a:xfrm>
            <a:off x="30678201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3" name="Freeform: Shape 2112">
            <a:extLst>
              <a:ext uri="{FF2B5EF4-FFF2-40B4-BE49-F238E27FC236}">
                <a16:creationId xmlns:a16="http://schemas.microsoft.com/office/drawing/2014/main" id="{407089AC-5FDC-E4AA-041B-F52ACE9E56A1}"/>
              </a:ext>
            </a:extLst>
          </p:cNvPr>
          <p:cNvSpPr/>
          <p:nvPr/>
        </p:nvSpPr>
        <p:spPr>
          <a:xfrm>
            <a:off x="30678201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4" name="Freeform: Shape 2113">
            <a:extLst>
              <a:ext uri="{FF2B5EF4-FFF2-40B4-BE49-F238E27FC236}">
                <a16:creationId xmlns:a16="http://schemas.microsoft.com/office/drawing/2014/main" id="{BB830995-AA2D-1E46-84FE-9F21D9CCBA51}"/>
              </a:ext>
            </a:extLst>
          </p:cNvPr>
          <p:cNvSpPr/>
          <p:nvPr/>
        </p:nvSpPr>
        <p:spPr>
          <a:xfrm>
            <a:off x="30678201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5" name="Freeform: Shape 2114">
            <a:extLst>
              <a:ext uri="{FF2B5EF4-FFF2-40B4-BE49-F238E27FC236}">
                <a16:creationId xmlns:a16="http://schemas.microsoft.com/office/drawing/2014/main" id="{57879D43-C783-CFF4-3806-FE2F97AF185D}"/>
              </a:ext>
            </a:extLst>
          </p:cNvPr>
          <p:cNvSpPr/>
          <p:nvPr/>
        </p:nvSpPr>
        <p:spPr>
          <a:xfrm>
            <a:off x="30678201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6" name="Freeform: Shape 2115">
            <a:extLst>
              <a:ext uri="{FF2B5EF4-FFF2-40B4-BE49-F238E27FC236}">
                <a16:creationId xmlns:a16="http://schemas.microsoft.com/office/drawing/2014/main" id="{7180CCAE-A559-D11F-15DB-2A256F9171F2}"/>
              </a:ext>
            </a:extLst>
          </p:cNvPr>
          <p:cNvSpPr/>
          <p:nvPr/>
        </p:nvSpPr>
        <p:spPr>
          <a:xfrm>
            <a:off x="30678201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7" name="Freeform: Shape 2116">
            <a:extLst>
              <a:ext uri="{FF2B5EF4-FFF2-40B4-BE49-F238E27FC236}">
                <a16:creationId xmlns:a16="http://schemas.microsoft.com/office/drawing/2014/main" id="{E1F88A24-A3E4-FEE9-2034-9295BC53D213}"/>
              </a:ext>
            </a:extLst>
          </p:cNvPr>
          <p:cNvSpPr/>
          <p:nvPr/>
        </p:nvSpPr>
        <p:spPr>
          <a:xfrm>
            <a:off x="30678201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8" name="Freeform: Shape 2117">
            <a:extLst>
              <a:ext uri="{FF2B5EF4-FFF2-40B4-BE49-F238E27FC236}">
                <a16:creationId xmlns:a16="http://schemas.microsoft.com/office/drawing/2014/main" id="{83159B57-22BC-208A-512A-4AE0FCAD3F22}"/>
              </a:ext>
            </a:extLst>
          </p:cNvPr>
          <p:cNvSpPr/>
          <p:nvPr/>
        </p:nvSpPr>
        <p:spPr>
          <a:xfrm>
            <a:off x="30678201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9" name="Freeform: Shape 2118">
            <a:extLst>
              <a:ext uri="{FF2B5EF4-FFF2-40B4-BE49-F238E27FC236}">
                <a16:creationId xmlns:a16="http://schemas.microsoft.com/office/drawing/2014/main" id="{7E3D5A35-ABD8-DE6C-FCD0-AF3DE082008E}"/>
              </a:ext>
            </a:extLst>
          </p:cNvPr>
          <p:cNvSpPr/>
          <p:nvPr/>
        </p:nvSpPr>
        <p:spPr>
          <a:xfrm>
            <a:off x="30678201" y="3995599"/>
            <a:ext cx="28508" cy="14761"/>
          </a:xfrm>
          <a:custGeom>
            <a:avLst/>
            <a:gdLst>
              <a:gd name="connsiteX0" fmla="*/ 0 w 28508"/>
              <a:gd name="connsiteY0" fmla="*/ 0 h 14761"/>
              <a:gd name="connsiteX1" fmla="*/ 0 w 28508"/>
              <a:gd name="connsiteY1" fmla="*/ 14761 h 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761">
                <a:moveTo>
                  <a:pt x="0" y="0"/>
                </a:moveTo>
                <a:lnTo>
                  <a:pt x="0" y="14761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0" name="Freeform: Shape 2119">
            <a:extLst>
              <a:ext uri="{FF2B5EF4-FFF2-40B4-BE49-F238E27FC236}">
                <a16:creationId xmlns:a16="http://schemas.microsoft.com/office/drawing/2014/main" id="{95F6B385-23D8-770F-66C9-15006A0AB460}"/>
              </a:ext>
            </a:extLst>
          </p:cNvPr>
          <p:cNvSpPr/>
          <p:nvPr/>
        </p:nvSpPr>
        <p:spPr>
          <a:xfrm>
            <a:off x="30630335" y="4010360"/>
            <a:ext cx="28508" cy="34814"/>
          </a:xfrm>
          <a:custGeom>
            <a:avLst/>
            <a:gdLst>
              <a:gd name="connsiteX0" fmla="*/ 0 w 28508"/>
              <a:gd name="connsiteY0" fmla="*/ 0 h 34814"/>
              <a:gd name="connsiteX1" fmla="*/ 0 w 28508"/>
              <a:gd name="connsiteY1" fmla="*/ 34815 h 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814">
                <a:moveTo>
                  <a:pt x="0" y="0"/>
                </a:moveTo>
                <a:lnTo>
                  <a:pt x="0" y="34815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1" name="Freeform: Shape 2120">
            <a:extLst>
              <a:ext uri="{FF2B5EF4-FFF2-40B4-BE49-F238E27FC236}">
                <a16:creationId xmlns:a16="http://schemas.microsoft.com/office/drawing/2014/main" id="{72F8568F-809F-D714-F31D-1DA777A5436E}"/>
              </a:ext>
            </a:extLst>
          </p:cNvPr>
          <p:cNvSpPr/>
          <p:nvPr/>
        </p:nvSpPr>
        <p:spPr>
          <a:xfrm>
            <a:off x="30630335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2" name="Freeform: Shape 2121">
            <a:extLst>
              <a:ext uri="{FF2B5EF4-FFF2-40B4-BE49-F238E27FC236}">
                <a16:creationId xmlns:a16="http://schemas.microsoft.com/office/drawing/2014/main" id="{DE505367-4A02-C56E-5C72-781DA1AB04AB}"/>
              </a:ext>
            </a:extLst>
          </p:cNvPr>
          <p:cNvSpPr/>
          <p:nvPr/>
        </p:nvSpPr>
        <p:spPr>
          <a:xfrm>
            <a:off x="30630335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3" name="Freeform: Shape 2122">
            <a:extLst>
              <a:ext uri="{FF2B5EF4-FFF2-40B4-BE49-F238E27FC236}">
                <a16:creationId xmlns:a16="http://schemas.microsoft.com/office/drawing/2014/main" id="{CC6A9FFD-BA8C-EA80-3E27-D9124E4233E7}"/>
              </a:ext>
            </a:extLst>
          </p:cNvPr>
          <p:cNvSpPr/>
          <p:nvPr/>
        </p:nvSpPr>
        <p:spPr>
          <a:xfrm>
            <a:off x="30630335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4" name="Freeform: Shape 2123">
            <a:extLst>
              <a:ext uri="{FF2B5EF4-FFF2-40B4-BE49-F238E27FC236}">
                <a16:creationId xmlns:a16="http://schemas.microsoft.com/office/drawing/2014/main" id="{EDF4F930-D81F-0F47-7985-F1619BE6AC30}"/>
              </a:ext>
            </a:extLst>
          </p:cNvPr>
          <p:cNvSpPr/>
          <p:nvPr/>
        </p:nvSpPr>
        <p:spPr>
          <a:xfrm>
            <a:off x="30630335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5" name="Freeform: Shape 2124">
            <a:extLst>
              <a:ext uri="{FF2B5EF4-FFF2-40B4-BE49-F238E27FC236}">
                <a16:creationId xmlns:a16="http://schemas.microsoft.com/office/drawing/2014/main" id="{10B1288B-2285-E152-6F16-D1F60B0279AD}"/>
              </a:ext>
            </a:extLst>
          </p:cNvPr>
          <p:cNvSpPr/>
          <p:nvPr/>
        </p:nvSpPr>
        <p:spPr>
          <a:xfrm>
            <a:off x="30630335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6" name="Freeform: Shape 2125">
            <a:extLst>
              <a:ext uri="{FF2B5EF4-FFF2-40B4-BE49-F238E27FC236}">
                <a16:creationId xmlns:a16="http://schemas.microsoft.com/office/drawing/2014/main" id="{A8989231-E155-EC66-8F1E-146AEB26FE5B}"/>
              </a:ext>
            </a:extLst>
          </p:cNvPr>
          <p:cNvSpPr/>
          <p:nvPr/>
        </p:nvSpPr>
        <p:spPr>
          <a:xfrm>
            <a:off x="30630335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7" name="Freeform: Shape 2126">
            <a:extLst>
              <a:ext uri="{FF2B5EF4-FFF2-40B4-BE49-F238E27FC236}">
                <a16:creationId xmlns:a16="http://schemas.microsoft.com/office/drawing/2014/main" id="{59376AFC-CE86-BD29-1130-4ACCDEB6CB6C}"/>
              </a:ext>
            </a:extLst>
          </p:cNvPr>
          <p:cNvSpPr/>
          <p:nvPr/>
        </p:nvSpPr>
        <p:spPr>
          <a:xfrm>
            <a:off x="30630335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8" name="Freeform: Shape 2127">
            <a:extLst>
              <a:ext uri="{FF2B5EF4-FFF2-40B4-BE49-F238E27FC236}">
                <a16:creationId xmlns:a16="http://schemas.microsoft.com/office/drawing/2014/main" id="{415072E2-5D3E-29FB-604B-1C23A6F35D8B}"/>
              </a:ext>
            </a:extLst>
          </p:cNvPr>
          <p:cNvSpPr/>
          <p:nvPr/>
        </p:nvSpPr>
        <p:spPr>
          <a:xfrm>
            <a:off x="30630335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B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9" name="Freeform: Shape 2128">
            <a:extLst>
              <a:ext uri="{FF2B5EF4-FFF2-40B4-BE49-F238E27FC236}">
                <a16:creationId xmlns:a16="http://schemas.microsoft.com/office/drawing/2014/main" id="{E6404BD3-B3C6-E426-4B0E-B006E8D270C8}"/>
              </a:ext>
            </a:extLst>
          </p:cNvPr>
          <p:cNvSpPr/>
          <p:nvPr/>
        </p:nvSpPr>
        <p:spPr>
          <a:xfrm>
            <a:off x="30630335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0" name="Freeform: Shape 2129">
            <a:extLst>
              <a:ext uri="{FF2B5EF4-FFF2-40B4-BE49-F238E27FC236}">
                <a16:creationId xmlns:a16="http://schemas.microsoft.com/office/drawing/2014/main" id="{7E46369C-DE14-AFE8-7213-2D555AF6FDEB}"/>
              </a:ext>
            </a:extLst>
          </p:cNvPr>
          <p:cNvSpPr/>
          <p:nvPr/>
        </p:nvSpPr>
        <p:spPr>
          <a:xfrm>
            <a:off x="30630335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1" name="Freeform: Shape 2130">
            <a:extLst>
              <a:ext uri="{FF2B5EF4-FFF2-40B4-BE49-F238E27FC236}">
                <a16:creationId xmlns:a16="http://schemas.microsoft.com/office/drawing/2014/main" id="{E0B22743-84CE-E0E6-0EDB-B259089F4B4D}"/>
              </a:ext>
            </a:extLst>
          </p:cNvPr>
          <p:cNvSpPr/>
          <p:nvPr/>
        </p:nvSpPr>
        <p:spPr>
          <a:xfrm>
            <a:off x="30630335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2" name="Freeform: Shape 2131">
            <a:extLst>
              <a:ext uri="{FF2B5EF4-FFF2-40B4-BE49-F238E27FC236}">
                <a16:creationId xmlns:a16="http://schemas.microsoft.com/office/drawing/2014/main" id="{5D475055-9AEE-5F51-BD55-D04ACF34EF34}"/>
              </a:ext>
            </a:extLst>
          </p:cNvPr>
          <p:cNvSpPr/>
          <p:nvPr/>
        </p:nvSpPr>
        <p:spPr>
          <a:xfrm>
            <a:off x="30630335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2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3" name="Freeform: Shape 2132">
            <a:extLst>
              <a:ext uri="{FF2B5EF4-FFF2-40B4-BE49-F238E27FC236}">
                <a16:creationId xmlns:a16="http://schemas.microsoft.com/office/drawing/2014/main" id="{C21A750D-E52E-C83E-6A62-353F78DD113F}"/>
              </a:ext>
            </a:extLst>
          </p:cNvPr>
          <p:cNvSpPr/>
          <p:nvPr/>
        </p:nvSpPr>
        <p:spPr>
          <a:xfrm>
            <a:off x="30630335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4" name="Freeform: Shape 2133">
            <a:extLst>
              <a:ext uri="{FF2B5EF4-FFF2-40B4-BE49-F238E27FC236}">
                <a16:creationId xmlns:a16="http://schemas.microsoft.com/office/drawing/2014/main" id="{EFCED8D3-B8A3-18DA-64D3-ED0F38C7FB7C}"/>
              </a:ext>
            </a:extLst>
          </p:cNvPr>
          <p:cNvSpPr/>
          <p:nvPr/>
        </p:nvSpPr>
        <p:spPr>
          <a:xfrm>
            <a:off x="30630335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5" name="Freeform: Shape 2134">
            <a:extLst>
              <a:ext uri="{FF2B5EF4-FFF2-40B4-BE49-F238E27FC236}">
                <a16:creationId xmlns:a16="http://schemas.microsoft.com/office/drawing/2014/main" id="{BFDC8FB7-652D-81C9-6428-442F6302D87A}"/>
              </a:ext>
            </a:extLst>
          </p:cNvPr>
          <p:cNvSpPr/>
          <p:nvPr/>
        </p:nvSpPr>
        <p:spPr>
          <a:xfrm>
            <a:off x="30630335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6" name="Freeform: Shape 2135">
            <a:extLst>
              <a:ext uri="{FF2B5EF4-FFF2-40B4-BE49-F238E27FC236}">
                <a16:creationId xmlns:a16="http://schemas.microsoft.com/office/drawing/2014/main" id="{4AC5BF11-8DBE-5930-255F-3DA7034E80B3}"/>
              </a:ext>
            </a:extLst>
          </p:cNvPr>
          <p:cNvSpPr/>
          <p:nvPr/>
        </p:nvSpPr>
        <p:spPr>
          <a:xfrm>
            <a:off x="30630335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7" name="Freeform: Shape 2136">
            <a:extLst>
              <a:ext uri="{FF2B5EF4-FFF2-40B4-BE49-F238E27FC236}">
                <a16:creationId xmlns:a16="http://schemas.microsoft.com/office/drawing/2014/main" id="{3A35B376-2F2C-2E29-1479-ED7A01BC4788}"/>
              </a:ext>
            </a:extLst>
          </p:cNvPr>
          <p:cNvSpPr/>
          <p:nvPr/>
        </p:nvSpPr>
        <p:spPr>
          <a:xfrm>
            <a:off x="30630335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8" name="Freeform: Shape 2137">
            <a:extLst>
              <a:ext uri="{FF2B5EF4-FFF2-40B4-BE49-F238E27FC236}">
                <a16:creationId xmlns:a16="http://schemas.microsoft.com/office/drawing/2014/main" id="{BE679305-7BD4-67FE-DF5B-F9D778268603}"/>
              </a:ext>
            </a:extLst>
          </p:cNvPr>
          <p:cNvSpPr/>
          <p:nvPr/>
        </p:nvSpPr>
        <p:spPr>
          <a:xfrm>
            <a:off x="30630335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D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9" name="Freeform: Shape 2138">
            <a:extLst>
              <a:ext uri="{FF2B5EF4-FFF2-40B4-BE49-F238E27FC236}">
                <a16:creationId xmlns:a16="http://schemas.microsoft.com/office/drawing/2014/main" id="{D8F3D27E-1018-7E72-DBA6-92119FEFFE97}"/>
              </a:ext>
            </a:extLst>
          </p:cNvPr>
          <p:cNvSpPr/>
          <p:nvPr/>
        </p:nvSpPr>
        <p:spPr>
          <a:xfrm>
            <a:off x="30630335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0" name="Freeform: Shape 2139">
            <a:extLst>
              <a:ext uri="{FF2B5EF4-FFF2-40B4-BE49-F238E27FC236}">
                <a16:creationId xmlns:a16="http://schemas.microsoft.com/office/drawing/2014/main" id="{EB066CB5-DBED-E034-42F0-819E408BADB5}"/>
              </a:ext>
            </a:extLst>
          </p:cNvPr>
          <p:cNvSpPr/>
          <p:nvPr/>
        </p:nvSpPr>
        <p:spPr>
          <a:xfrm>
            <a:off x="30630335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1" name="Freeform: Shape 2140">
            <a:extLst>
              <a:ext uri="{FF2B5EF4-FFF2-40B4-BE49-F238E27FC236}">
                <a16:creationId xmlns:a16="http://schemas.microsoft.com/office/drawing/2014/main" id="{4D9BEF54-19CD-6466-A768-0A7625098904}"/>
              </a:ext>
            </a:extLst>
          </p:cNvPr>
          <p:cNvSpPr/>
          <p:nvPr/>
        </p:nvSpPr>
        <p:spPr>
          <a:xfrm>
            <a:off x="30630335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2" name="Freeform: Shape 2141">
            <a:extLst>
              <a:ext uri="{FF2B5EF4-FFF2-40B4-BE49-F238E27FC236}">
                <a16:creationId xmlns:a16="http://schemas.microsoft.com/office/drawing/2014/main" id="{1B1C4029-A04A-2943-F821-5C4E29786AC4}"/>
              </a:ext>
            </a:extLst>
          </p:cNvPr>
          <p:cNvSpPr/>
          <p:nvPr/>
        </p:nvSpPr>
        <p:spPr>
          <a:xfrm>
            <a:off x="30630335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4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3" name="Freeform: Shape 2142">
            <a:extLst>
              <a:ext uri="{FF2B5EF4-FFF2-40B4-BE49-F238E27FC236}">
                <a16:creationId xmlns:a16="http://schemas.microsoft.com/office/drawing/2014/main" id="{60B4E753-8C6A-4509-C121-BCABF24E25FE}"/>
              </a:ext>
            </a:extLst>
          </p:cNvPr>
          <p:cNvSpPr/>
          <p:nvPr/>
        </p:nvSpPr>
        <p:spPr>
          <a:xfrm>
            <a:off x="30630335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6DE2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4" name="Freeform: Shape 2143">
            <a:extLst>
              <a:ext uri="{FF2B5EF4-FFF2-40B4-BE49-F238E27FC236}">
                <a16:creationId xmlns:a16="http://schemas.microsoft.com/office/drawing/2014/main" id="{A386EEC6-93EE-D7C8-B1BE-7918B9E7FDEF}"/>
              </a:ext>
            </a:extLst>
          </p:cNvPr>
          <p:cNvSpPr/>
          <p:nvPr/>
        </p:nvSpPr>
        <p:spPr>
          <a:xfrm>
            <a:off x="30630335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5" name="Freeform: Shape 2144">
            <a:extLst>
              <a:ext uri="{FF2B5EF4-FFF2-40B4-BE49-F238E27FC236}">
                <a16:creationId xmlns:a16="http://schemas.microsoft.com/office/drawing/2014/main" id="{EF9B148B-F017-1688-BAD5-D064CD90C0F1}"/>
              </a:ext>
            </a:extLst>
          </p:cNvPr>
          <p:cNvSpPr/>
          <p:nvPr/>
        </p:nvSpPr>
        <p:spPr>
          <a:xfrm>
            <a:off x="30630335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9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6" name="Freeform: Shape 2145">
            <a:extLst>
              <a:ext uri="{FF2B5EF4-FFF2-40B4-BE49-F238E27FC236}">
                <a16:creationId xmlns:a16="http://schemas.microsoft.com/office/drawing/2014/main" id="{D4019071-2AE8-7BDE-0B11-D25F99DBAB16}"/>
              </a:ext>
            </a:extLst>
          </p:cNvPr>
          <p:cNvSpPr/>
          <p:nvPr/>
        </p:nvSpPr>
        <p:spPr>
          <a:xfrm>
            <a:off x="30630335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7" name="Freeform: Shape 2146">
            <a:extLst>
              <a:ext uri="{FF2B5EF4-FFF2-40B4-BE49-F238E27FC236}">
                <a16:creationId xmlns:a16="http://schemas.microsoft.com/office/drawing/2014/main" id="{0271310D-01D3-AAF9-E645-469046EF7E53}"/>
              </a:ext>
            </a:extLst>
          </p:cNvPr>
          <p:cNvSpPr/>
          <p:nvPr/>
        </p:nvSpPr>
        <p:spPr>
          <a:xfrm>
            <a:off x="30630335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8" name="Freeform: Shape 2147">
            <a:extLst>
              <a:ext uri="{FF2B5EF4-FFF2-40B4-BE49-F238E27FC236}">
                <a16:creationId xmlns:a16="http://schemas.microsoft.com/office/drawing/2014/main" id="{5FDA7AF5-1E64-E95B-A9A9-92681770725A}"/>
              </a:ext>
            </a:extLst>
          </p:cNvPr>
          <p:cNvSpPr/>
          <p:nvPr/>
        </p:nvSpPr>
        <p:spPr>
          <a:xfrm>
            <a:off x="30630335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9" name="Freeform: Shape 2148">
            <a:extLst>
              <a:ext uri="{FF2B5EF4-FFF2-40B4-BE49-F238E27FC236}">
                <a16:creationId xmlns:a16="http://schemas.microsoft.com/office/drawing/2014/main" id="{424D2BE5-B662-44C3-6822-676DA96618A2}"/>
              </a:ext>
            </a:extLst>
          </p:cNvPr>
          <p:cNvSpPr/>
          <p:nvPr/>
        </p:nvSpPr>
        <p:spPr>
          <a:xfrm>
            <a:off x="3063033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0DF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0" name="Freeform: Shape 2149">
            <a:extLst>
              <a:ext uri="{FF2B5EF4-FFF2-40B4-BE49-F238E27FC236}">
                <a16:creationId xmlns:a16="http://schemas.microsoft.com/office/drawing/2014/main" id="{CE676106-F915-5181-4019-FBB456C75356}"/>
              </a:ext>
            </a:extLst>
          </p:cNvPr>
          <p:cNvSpPr/>
          <p:nvPr/>
        </p:nvSpPr>
        <p:spPr>
          <a:xfrm>
            <a:off x="3063033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2DF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1" name="Freeform: Shape 2150">
            <a:extLst>
              <a:ext uri="{FF2B5EF4-FFF2-40B4-BE49-F238E27FC236}">
                <a16:creationId xmlns:a16="http://schemas.microsoft.com/office/drawing/2014/main" id="{B4414E50-5241-1897-A134-E22A63C8E193}"/>
              </a:ext>
            </a:extLst>
          </p:cNvPr>
          <p:cNvSpPr/>
          <p:nvPr/>
        </p:nvSpPr>
        <p:spPr>
          <a:xfrm>
            <a:off x="3063033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2" name="Freeform: Shape 2151">
            <a:extLst>
              <a:ext uri="{FF2B5EF4-FFF2-40B4-BE49-F238E27FC236}">
                <a16:creationId xmlns:a16="http://schemas.microsoft.com/office/drawing/2014/main" id="{2CE28B01-73F0-E3DD-2920-92501A5FA868}"/>
              </a:ext>
            </a:extLst>
          </p:cNvPr>
          <p:cNvSpPr/>
          <p:nvPr/>
        </p:nvSpPr>
        <p:spPr>
          <a:xfrm>
            <a:off x="3063033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5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3" name="Freeform: Shape 2152">
            <a:extLst>
              <a:ext uri="{FF2B5EF4-FFF2-40B4-BE49-F238E27FC236}">
                <a16:creationId xmlns:a16="http://schemas.microsoft.com/office/drawing/2014/main" id="{8ABFAD43-33C0-D4FA-126F-2F703A87F82D}"/>
              </a:ext>
            </a:extLst>
          </p:cNvPr>
          <p:cNvSpPr/>
          <p:nvPr/>
        </p:nvSpPr>
        <p:spPr>
          <a:xfrm>
            <a:off x="3063033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C7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4" name="Freeform: Shape 2153">
            <a:extLst>
              <a:ext uri="{FF2B5EF4-FFF2-40B4-BE49-F238E27FC236}">
                <a16:creationId xmlns:a16="http://schemas.microsoft.com/office/drawing/2014/main" id="{F6DA21A5-6953-FCD7-92FD-9210B09BD667}"/>
              </a:ext>
            </a:extLst>
          </p:cNvPr>
          <p:cNvSpPr/>
          <p:nvPr/>
        </p:nvSpPr>
        <p:spPr>
          <a:xfrm>
            <a:off x="3063033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5" name="Freeform: Shape 2154">
            <a:extLst>
              <a:ext uri="{FF2B5EF4-FFF2-40B4-BE49-F238E27FC236}">
                <a16:creationId xmlns:a16="http://schemas.microsoft.com/office/drawing/2014/main" id="{BB18E70C-C8AA-5D49-E062-2EDEB9D2B5C2}"/>
              </a:ext>
            </a:extLst>
          </p:cNvPr>
          <p:cNvSpPr/>
          <p:nvPr/>
        </p:nvSpPr>
        <p:spPr>
          <a:xfrm>
            <a:off x="3063033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6" name="Freeform: Shape 2155">
            <a:extLst>
              <a:ext uri="{FF2B5EF4-FFF2-40B4-BE49-F238E27FC236}">
                <a16:creationId xmlns:a16="http://schemas.microsoft.com/office/drawing/2014/main" id="{7A2945B4-61A3-D744-C5A9-99FDFCB8549D}"/>
              </a:ext>
            </a:extLst>
          </p:cNvPr>
          <p:cNvSpPr/>
          <p:nvPr/>
        </p:nvSpPr>
        <p:spPr>
          <a:xfrm>
            <a:off x="3063033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D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7" name="Freeform: Shape 2156">
            <a:extLst>
              <a:ext uri="{FF2B5EF4-FFF2-40B4-BE49-F238E27FC236}">
                <a16:creationId xmlns:a16="http://schemas.microsoft.com/office/drawing/2014/main" id="{FD70909F-5ACF-19C8-F731-2D6D3E789146}"/>
              </a:ext>
            </a:extLst>
          </p:cNvPr>
          <p:cNvSpPr/>
          <p:nvPr/>
        </p:nvSpPr>
        <p:spPr>
          <a:xfrm>
            <a:off x="3063033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8" name="Freeform: Shape 2157">
            <a:extLst>
              <a:ext uri="{FF2B5EF4-FFF2-40B4-BE49-F238E27FC236}">
                <a16:creationId xmlns:a16="http://schemas.microsoft.com/office/drawing/2014/main" id="{292E4033-43DA-76E7-7413-EB8B9474E720}"/>
              </a:ext>
            </a:extLst>
          </p:cNvPr>
          <p:cNvSpPr/>
          <p:nvPr/>
        </p:nvSpPr>
        <p:spPr>
          <a:xfrm>
            <a:off x="3063033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9" name="Freeform: Shape 2158">
            <a:extLst>
              <a:ext uri="{FF2B5EF4-FFF2-40B4-BE49-F238E27FC236}">
                <a16:creationId xmlns:a16="http://schemas.microsoft.com/office/drawing/2014/main" id="{4076E2CC-FF7E-923A-4139-99961172236E}"/>
              </a:ext>
            </a:extLst>
          </p:cNvPr>
          <p:cNvSpPr/>
          <p:nvPr/>
        </p:nvSpPr>
        <p:spPr>
          <a:xfrm>
            <a:off x="3063033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0" name="Freeform: Shape 2159">
            <a:extLst>
              <a:ext uri="{FF2B5EF4-FFF2-40B4-BE49-F238E27FC236}">
                <a16:creationId xmlns:a16="http://schemas.microsoft.com/office/drawing/2014/main" id="{2A316ADE-5B23-CCB3-1FB8-BD69B908B8E6}"/>
              </a:ext>
            </a:extLst>
          </p:cNvPr>
          <p:cNvSpPr/>
          <p:nvPr/>
        </p:nvSpPr>
        <p:spPr>
          <a:xfrm>
            <a:off x="3063033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1" name="Freeform: Shape 2160">
            <a:extLst>
              <a:ext uri="{FF2B5EF4-FFF2-40B4-BE49-F238E27FC236}">
                <a16:creationId xmlns:a16="http://schemas.microsoft.com/office/drawing/2014/main" id="{F2CCB145-FC4D-E6C4-2343-28AEF1090C1D}"/>
              </a:ext>
            </a:extLst>
          </p:cNvPr>
          <p:cNvSpPr/>
          <p:nvPr/>
        </p:nvSpPr>
        <p:spPr>
          <a:xfrm>
            <a:off x="3063033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6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2" name="Freeform: Shape 2161">
            <a:extLst>
              <a:ext uri="{FF2B5EF4-FFF2-40B4-BE49-F238E27FC236}">
                <a16:creationId xmlns:a16="http://schemas.microsoft.com/office/drawing/2014/main" id="{673DB483-C0F7-DE16-4F05-195EC2361EC6}"/>
              </a:ext>
            </a:extLst>
          </p:cNvPr>
          <p:cNvSpPr/>
          <p:nvPr/>
        </p:nvSpPr>
        <p:spPr>
          <a:xfrm>
            <a:off x="3063033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3" name="Freeform: Shape 2162">
            <a:extLst>
              <a:ext uri="{FF2B5EF4-FFF2-40B4-BE49-F238E27FC236}">
                <a16:creationId xmlns:a16="http://schemas.microsoft.com/office/drawing/2014/main" id="{BEFAAE20-3820-03BA-E113-BE8DD59B062B}"/>
              </a:ext>
            </a:extLst>
          </p:cNvPr>
          <p:cNvSpPr/>
          <p:nvPr/>
        </p:nvSpPr>
        <p:spPr>
          <a:xfrm>
            <a:off x="3063033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9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4" name="Freeform: Shape 2163">
            <a:extLst>
              <a:ext uri="{FF2B5EF4-FFF2-40B4-BE49-F238E27FC236}">
                <a16:creationId xmlns:a16="http://schemas.microsoft.com/office/drawing/2014/main" id="{8BB603EB-6F7F-DEEA-7CFC-A80CC576D727}"/>
              </a:ext>
            </a:extLst>
          </p:cNvPr>
          <p:cNvSpPr/>
          <p:nvPr/>
        </p:nvSpPr>
        <p:spPr>
          <a:xfrm>
            <a:off x="3063033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5" name="Freeform: Shape 2164">
            <a:extLst>
              <a:ext uri="{FF2B5EF4-FFF2-40B4-BE49-F238E27FC236}">
                <a16:creationId xmlns:a16="http://schemas.microsoft.com/office/drawing/2014/main" id="{178CF432-82B4-8ACC-2893-7117213CB30A}"/>
              </a:ext>
            </a:extLst>
          </p:cNvPr>
          <p:cNvSpPr/>
          <p:nvPr/>
        </p:nvSpPr>
        <p:spPr>
          <a:xfrm>
            <a:off x="3063033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C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6" name="Freeform: Shape 2165">
            <a:extLst>
              <a:ext uri="{FF2B5EF4-FFF2-40B4-BE49-F238E27FC236}">
                <a16:creationId xmlns:a16="http://schemas.microsoft.com/office/drawing/2014/main" id="{6276501D-9375-AD6B-B7F2-8B00C694B199}"/>
              </a:ext>
            </a:extLst>
          </p:cNvPr>
          <p:cNvSpPr/>
          <p:nvPr/>
        </p:nvSpPr>
        <p:spPr>
          <a:xfrm>
            <a:off x="3063033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7" name="Freeform: Shape 2166">
            <a:extLst>
              <a:ext uri="{FF2B5EF4-FFF2-40B4-BE49-F238E27FC236}">
                <a16:creationId xmlns:a16="http://schemas.microsoft.com/office/drawing/2014/main" id="{7A75D516-B012-5F60-D535-C66F48C0AA42}"/>
              </a:ext>
            </a:extLst>
          </p:cNvPr>
          <p:cNvSpPr/>
          <p:nvPr/>
        </p:nvSpPr>
        <p:spPr>
          <a:xfrm>
            <a:off x="30726094" y="4010360"/>
            <a:ext cx="28508" cy="34814"/>
          </a:xfrm>
          <a:custGeom>
            <a:avLst/>
            <a:gdLst>
              <a:gd name="connsiteX0" fmla="*/ 0 w 28508"/>
              <a:gd name="connsiteY0" fmla="*/ 0 h 34814"/>
              <a:gd name="connsiteX1" fmla="*/ 0 w 28508"/>
              <a:gd name="connsiteY1" fmla="*/ 34815 h 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814">
                <a:moveTo>
                  <a:pt x="0" y="0"/>
                </a:moveTo>
                <a:lnTo>
                  <a:pt x="0" y="34815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8" name="Freeform: Shape 2167">
            <a:extLst>
              <a:ext uri="{FF2B5EF4-FFF2-40B4-BE49-F238E27FC236}">
                <a16:creationId xmlns:a16="http://schemas.microsoft.com/office/drawing/2014/main" id="{A24E8AE5-8AA9-0C15-1A5A-AEE7EE29FB56}"/>
              </a:ext>
            </a:extLst>
          </p:cNvPr>
          <p:cNvSpPr/>
          <p:nvPr/>
        </p:nvSpPr>
        <p:spPr>
          <a:xfrm>
            <a:off x="30726094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9" name="Freeform: Shape 2168">
            <a:extLst>
              <a:ext uri="{FF2B5EF4-FFF2-40B4-BE49-F238E27FC236}">
                <a16:creationId xmlns:a16="http://schemas.microsoft.com/office/drawing/2014/main" id="{7C220A5A-63C5-B6B9-DAF6-4B063760CDD0}"/>
              </a:ext>
            </a:extLst>
          </p:cNvPr>
          <p:cNvSpPr/>
          <p:nvPr/>
        </p:nvSpPr>
        <p:spPr>
          <a:xfrm>
            <a:off x="30726094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0" name="Freeform: Shape 2169">
            <a:extLst>
              <a:ext uri="{FF2B5EF4-FFF2-40B4-BE49-F238E27FC236}">
                <a16:creationId xmlns:a16="http://schemas.microsoft.com/office/drawing/2014/main" id="{0DD05ECC-90F2-4C6B-C9D1-B63F2FDC4F7A}"/>
              </a:ext>
            </a:extLst>
          </p:cNvPr>
          <p:cNvSpPr/>
          <p:nvPr/>
        </p:nvSpPr>
        <p:spPr>
          <a:xfrm>
            <a:off x="30726094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1" name="Freeform: Shape 2170">
            <a:extLst>
              <a:ext uri="{FF2B5EF4-FFF2-40B4-BE49-F238E27FC236}">
                <a16:creationId xmlns:a16="http://schemas.microsoft.com/office/drawing/2014/main" id="{E5F3D727-D593-C7C5-069D-680969D4AD3D}"/>
              </a:ext>
            </a:extLst>
          </p:cNvPr>
          <p:cNvSpPr/>
          <p:nvPr/>
        </p:nvSpPr>
        <p:spPr>
          <a:xfrm>
            <a:off x="30726094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2" name="Freeform: Shape 2171">
            <a:extLst>
              <a:ext uri="{FF2B5EF4-FFF2-40B4-BE49-F238E27FC236}">
                <a16:creationId xmlns:a16="http://schemas.microsoft.com/office/drawing/2014/main" id="{A20FA7C3-8303-4E6D-08F3-F6727D277A36}"/>
              </a:ext>
            </a:extLst>
          </p:cNvPr>
          <p:cNvSpPr/>
          <p:nvPr/>
        </p:nvSpPr>
        <p:spPr>
          <a:xfrm>
            <a:off x="30726094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3" name="Freeform: Shape 2172">
            <a:extLst>
              <a:ext uri="{FF2B5EF4-FFF2-40B4-BE49-F238E27FC236}">
                <a16:creationId xmlns:a16="http://schemas.microsoft.com/office/drawing/2014/main" id="{B7BEA6BF-3242-57B3-103E-8B5C3827E04F}"/>
              </a:ext>
            </a:extLst>
          </p:cNvPr>
          <p:cNvSpPr/>
          <p:nvPr/>
        </p:nvSpPr>
        <p:spPr>
          <a:xfrm>
            <a:off x="30726094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4" name="Freeform: Shape 2173">
            <a:extLst>
              <a:ext uri="{FF2B5EF4-FFF2-40B4-BE49-F238E27FC236}">
                <a16:creationId xmlns:a16="http://schemas.microsoft.com/office/drawing/2014/main" id="{9262D774-A8C5-7746-DAD4-A61D4B631AF5}"/>
              </a:ext>
            </a:extLst>
          </p:cNvPr>
          <p:cNvSpPr/>
          <p:nvPr/>
        </p:nvSpPr>
        <p:spPr>
          <a:xfrm>
            <a:off x="30726094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5" name="Freeform: Shape 2174">
            <a:extLst>
              <a:ext uri="{FF2B5EF4-FFF2-40B4-BE49-F238E27FC236}">
                <a16:creationId xmlns:a16="http://schemas.microsoft.com/office/drawing/2014/main" id="{30DD010C-2E2B-3C94-35BF-12DF40DF5611}"/>
              </a:ext>
            </a:extLst>
          </p:cNvPr>
          <p:cNvSpPr/>
          <p:nvPr/>
        </p:nvSpPr>
        <p:spPr>
          <a:xfrm>
            <a:off x="30726094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6" name="Freeform: Shape 2175">
            <a:extLst>
              <a:ext uri="{FF2B5EF4-FFF2-40B4-BE49-F238E27FC236}">
                <a16:creationId xmlns:a16="http://schemas.microsoft.com/office/drawing/2014/main" id="{F2FDA23B-8DE0-AE43-81F8-FE0A17127151}"/>
              </a:ext>
            </a:extLst>
          </p:cNvPr>
          <p:cNvSpPr/>
          <p:nvPr/>
        </p:nvSpPr>
        <p:spPr>
          <a:xfrm>
            <a:off x="30726094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7" name="Freeform: Shape 2176">
            <a:extLst>
              <a:ext uri="{FF2B5EF4-FFF2-40B4-BE49-F238E27FC236}">
                <a16:creationId xmlns:a16="http://schemas.microsoft.com/office/drawing/2014/main" id="{0D3A7336-3931-1BB1-A442-1BA09BDEB0FE}"/>
              </a:ext>
            </a:extLst>
          </p:cNvPr>
          <p:cNvSpPr/>
          <p:nvPr/>
        </p:nvSpPr>
        <p:spPr>
          <a:xfrm>
            <a:off x="30726094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8" name="Freeform: Shape 2177">
            <a:extLst>
              <a:ext uri="{FF2B5EF4-FFF2-40B4-BE49-F238E27FC236}">
                <a16:creationId xmlns:a16="http://schemas.microsoft.com/office/drawing/2014/main" id="{66572249-03D6-7644-EBB4-5F17C1C2CB4A}"/>
              </a:ext>
            </a:extLst>
          </p:cNvPr>
          <p:cNvSpPr/>
          <p:nvPr/>
        </p:nvSpPr>
        <p:spPr>
          <a:xfrm>
            <a:off x="30726094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9" name="Freeform: Shape 2178">
            <a:extLst>
              <a:ext uri="{FF2B5EF4-FFF2-40B4-BE49-F238E27FC236}">
                <a16:creationId xmlns:a16="http://schemas.microsoft.com/office/drawing/2014/main" id="{E2F31701-A5CD-230C-25C9-719FC308B21A}"/>
              </a:ext>
            </a:extLst>
          </p:cNvPr>
          <p:cNvSpPr/>
          <p:nvPr/>
        </p:nvSpPr>
        <p:spPr>
          <a:xfrm>
            <a:off x="30726094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0" name="Freeform: Shape 2179">
            <a:extLst>
              <a:ext uri="{FF2B5EF4-FFF2-40B4-BE49-F238E27FC236}">
                <a16:creationId xmlns:a16="http://schemas.microsoft.com/office/drawing/2014/main" id="{BDF40EEE-09EF-ACA8-B38D-FFB54246063D}"/>
              </a:ext>
            </a:extLst>
          </p:cNvPr>
          <p:cNvSpPr/>
          <p:nvPr/>
        </p:nvSpPr>
        <p:spPr>
          <a:xfrm>
            <a:off x="30726094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1" name="Freeform: Shape 2180">
            <a:extLst>
              <a:ext uri="{FF2B5EF4-FFF2-40B4-BE49-F238E27FC236}">
                <a16:creationId xmlns:a16="http://schemas.microsoft.com/office/drawing/2014/main" id="{F5F100F3-A845-E068-579C-10CF7464D387}"/>
              </a:ext>
            </a:extLst>
          </p:cNvPr>
          <p:cNvSpPr/>
          <p:nvPr/>
        </p:nvSpPr>
        <p:spPr>
          <a:xfrm>
            <a:off x="30726094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2" name="Freeform: Shape 2181">
            <a:extLst>
              <a:ext uri="{FF2B5EF4-FFF2-40B4-BE49-F238E27FC236}">
                <a16:creationId xmlns:a16="http://schemas.microsoft.com/office/drawing/2014/main" id="{FB406A66-C963-3059-B5C7-BB373B1EE0A5}"/>
              </a:ext>
            </a:extLst>
          </p:cNvPr>
          <p:cNvSpPr/>
          <p:nvPr/>
        </p:nvSpPr>
        <p:spPr>
          <a:xfrm>
            <a:off x="30726094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3" name="Freeform: Shape 2182">
            <a:extLst>
              <a:ext uri="{FF2B5EF4-FFF2-40B4-BE49-F238E27FC236}">
                <a16:creationId xmlns:a16="http://schemas.microsoft.com/office/drawing/2014/main" id="{F870569F-35D7-0482-B064-F9F4D27D665C}"/>
              </a:ext>
            </a:extLst>
          </p:cNvPr>
          <p:cNvSpPr/>
          <p:nvPr/>
        </p:nvSpPr>
        <p:spPr>
          <a:xfrm>
            <a:off x="30726094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4" name="Freeform: Shape 2183">
            <a:extLst>
              <a:ext uri="{FF2B5EF4-FFF2-40B4-BE49-F238E27FC236}">
                <a16:creationId xmlns:a16="http://schemas.microsoft.com/office/drawing/2014/main" id="{24E5EC5B-001D-DF60-2D0F-7FB89846EC40}"/>
              </a:ext>
            </a:extLst>
          </p:cNvPr>
          <p:cNvSpPr/>
          <p:nvPr/>
        </p:nvSpPr>
        <p:spPr>
          <a:xfrm>
            <a:off x="30726094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5" name="Freeform: Shape 2184">
            <a:extLst>
              <a:ext uri="{FF2B5EF4-FFF2-40B4-BE49-F238E27FC236}">
                <a16:creationId xmlns:a16="http://schemas.microsoft.com/office/drawing/2014/main" id="{83D807C4-CC9F-D84B-6772-AFCDDA540374}"/>
              </a:ext>
            </a:extLst>
          </p:cNvPr>
          <p:cNvSpPr/>
          <p:nvPr/>
        </p:nvSpPr>
        <p:spPr>
          <a:xfrm>
            <a:off x="30726094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6" name="Freeform: Shape 2185">
            <a:extLst>
              <a:ext uri="{FF2B5EF4-FFF2-40B4-BE49-F238E27FC236}">
                <a16:creationId xmlns:a16="http://schemas.microsoft.com/office/drawing/2014/main" id="{B968B7FB-A11B-93CF-1CDA-EB8624486D09}"/>
              </a:ext>
            </a:extLst>
          </p:cNvPr>
          <p:cNvSpPr/>
          <p:nvPr/>
        </p:nvSpPr>
        <p:spPr>
          <a:xfrm>
            <a:off x="30726094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7" name="Freeform: Shape 2186">
            <a:extLst>
              <a:ext uri="{FF2B5EF4-FFF2-40B4-BE49-F238E27FC236}">
                <a16:creationId xmlns:a16="http://schemas.microsoft.com/office/drawing/2014/main" id="{8F93577D-89AA-2CCB-001D-6C172218F069}"/>
              </a:ext>
            </a:extLst>
          </p:cNvPr>
          <p:cNvSpPr/>
          <p:nvPr/>
        </p:nvSpPr>
        <p:spPr>
          <a:xfrm>
            <a:off x="30726094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8" name="Freeform: Shape 2187">
            <a:extLst>
              <a:ext uri="{FF2B5EF4-FFF2-40B4-BE49-F238E27FC236}">
                <a16:creationId xmlns:a16="http://schemas.microsoft.com/office/drawing/2014/main" id="{808AA544-BF40-5A32-32AB-F357BDE078B1}"/>
              </a:ext>
            </a:extLst>
          </p:cNvPr>
          <p:cNvSpPr/>
          <p:nvPr/>
        </p:nvSpPr>
        <p:spPr>
          <a:xfrm>
            <a:off x="30726094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9" name="Freeform: Shape 2188">
            <a:extLst>
              <a:ext uri="{FF2B5EF4-FFF2-40B4-BE49-F238E27FC236}">
                <a16:creationId xmlns:a16="http://schemas.microsoft.com/office/drawing/2014/main" id="{A3EEC8D6-7AAF-5A71-4B4E-30351B1C737C}"/>
              </a:ext>
            </a:extLst>
          </p:cNvPr>
          <p:cNvSpPr/>
          <p:nvPr/>
        </p:nvSpPr>
        <p:spPr>
          <a:xfrm>
            <a:off x="30726094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6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0" name="Freeform: Shape 2189">
            <a:extLst>
              <a:ext uri="{FF2B5EF4-FFF2-40B4-BE49-F238E27FC236}">
                <a16:creationId xmlns:a16="http://schemas.microsoft.com/office/drawing/2014/main" id="{BC16EE5E-18F6-7AAD-A31D-548E2F96AAFB}"/>
              </a:ext>
            </a:extLst>
          </p:cNvPr>
          <p:cNvSpPr/>
          <p:nvPr/>
        </p:nvSpPr>
        <p:spPr>
          <a:xfrm>
            <a:off x="30726094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1" name="Freeform: Shape 2190">
            <a:extLst>
              <a:ext uri="{FF2B5EF4-FFF2-40B4-BE49-F238E27FC236}">
                <a16:creationId xmlns:a16="http://schemas.microsoft.com/office/drawing/2014/main" id="{39BC49B6-4A56-F2E3-8ACC-D65B3C5E1697}"/>
              </a:ext>
            </a:extLst>
          </p:cNvPr>
          <p:cNvSpPr/>
          <p:nvPr/>
        </p:nvSpPr>
        <p:spPr>
          <a:xfrm>
            <a:off x="30726094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2" name="Freeform: Shape 2191">
            <a:extLst>
              <a:ext uri="{FF2B5EF4-FFF2-40B4-BE49-F238E27FC236}">
                <a16:creationId xmlns:a16="http://schemas.microsoft.com/office/drawing/2014/main" id="{C319870E-729B-D6F6-87F0-EA61EB865F69}"/>
              </a:ext>
            </a:extLst>
          </p:cNvPr>
          <p:cNvSpPr/>
          <p:nvPr/>
        </p:nvSpPr>
        <p:spPr>
          <a:xfrm>
            <a:off x="30726094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3" name="Freeform: Shape 2192">
            <a:extLst>
              <a:ext uri="{FF2B5EF4-FFF2-40B4-BE49-F238E27FC236}">
                <a16:creationId xmlns:a16="http://schemas.microsoft.com/office/drawing/2014/main" id="{2EF5E380-12C5-66B3-31D8-D0083891572B}"/>
              </a:ext>
            </a:extLst>
          </p:cNvPr>
          <p:cNvSpPr/>
          <p:nvPr/>
        </p:nvSpPr>
        <p:spPr>
          <a:xfrm>
            <a:off x="30726094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4" name="Freeform: Shape 2193">
            <a:extLst>
              <a:ext uri="{FF2B5EF4-FFF2-40B4-BE49-F238E27FC236}">
                <a16:creationId xmlns:a16="http://schemas.microsoft.com/office/drawing/2014/main" id="{DBC6A35D-ED49-44A9-2558-2BD03A9EDF1E}"/>
              </a:ext>
            </a:extLst>
          </p:cNvPr>
          <p:cNvSpPr/>
          <p:nvPr/>
        </p:nvSpPr>
        <p:spPr>
          <a:xfrm>
            <a:off x="30726094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5" name="Freeform: Shape 2194">
            <a:extLst>
              <a:ext uri="{FF2B5EF4-FFF2-40B4-BE49-F238E27FC236}">
                <a16:creationId xmlns:a16="http://schemas.microsoft.com/office/drawing/2014/main" id="{B08AF4D8-B848-1DD2-AB5C-71FD2FEC295E}"/>
              </a:ext>
            </a:extLst>
          </p:cNvPr>
          <p:cNvSpPr/>
          <p:nvPr/>
        </p:nvSpPr>
        <p:spPr>
          <a:xfrm>
            <a:off x="30726094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6" name="Freeform: Shape 2195">
            <a:extLst>
              <a:ext uri="{FF2B5EF4-FFF2-40B4-BE49-F238E27FC236}">
                <a16:creationId xmlns:a16="http://schemas.microsoft.com/office/drawing/2014/main" id="{D8A92818-0571-3FB7-032C-1E7CBD97C7EC}"/>
              </a:ext>
            </a:extLst>
          </p:cNvPr>
          <p:cNvSpPr/>
          <p:nvPr/>
        </p:nvSpPr>
        <p:spPr>
          <a:xfrm>
            <a:off x="30726094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7" name="Freeform: Shape 2196">
            <a:extLst>
              <a:ext uri="{FF2B5EF4-FFF2-40B4-BE49-F238E27FC236}">
                <a16:creationId xmlns:a16="http://schemas.microsoft.com/office/drawing/2014/main" id="{9B3D6BFD-EA26-C834-C9AF-908662034A46}"/>
              </a:ext>
            </a:extLst>
          </p:cNvPr>
          <p:cNvSpPr/>
          <p:nvPr/>
        </p:nvSpPr>
        <p:spPr>
          <a:xfrm>
            <a:off x="30726094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8" name="Freeform: Shape 2197">
            <a:extLst>
              <a:ext uri="{FF2B5EF4-FFF2-40B4-BE49-F238E27FC236}">
                <a16:creationId xmlns:a16="http://schemas.microsoft.com/office/drawing/2014/main" id="{FF5A28D3-71CE-48AB-B825-3A15CE66F084}"/>
              </a:ext>
            </a:extLst>
          </p:cNvPr>
          <p:cNvSpPr/>
          <p:nvPr/>
        </p:nvSpPr>
        <p:spPr>
          <a:xfrm>
            <a:off x="30726094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9" name="Freeform: Shape 2198">
            <a:extLst>
              <a:ext uri="{FF2B5EF4-FFF2-40B4-BE49-F238E27FC236}">
                <a16:creationId xmlns:a16="http://schemas.microsoft.com/office/drawing/2014/main" id="{594CA671-7D9F-E20A-BFBB-2E735EDFC545}"/>
              </a:ext>
            </a:extLst>
          </p:cNvPr>
          <p:cNvSpPr/>
          <p:nvPr/>
        </p:nvSpPr>
        <p:spPr>
          <a:xfrm>
            <a:off x="30726094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0" name="Freeform: Shape 2199">
            <a:extLst>
              <a:ext uri="{FF2B5EF4-FFF2-40B4-BE49-F238E27FC236}">
                <a16:creationId xmlns:a16="http://schemas.microsoft.com/office/drawing/2014/main" id="{6CF32A47-4B92-D0E1-3D5B-B13672E55702}"/>
              </a:ext>
            </a:extLst>
          </p:cNvPr>
          <p:cNvSpPr/>
          <p:nvPr/>
        </p:nvSpPr>
        <p:spPr>
          <a:xfrm>
            <a:off x="30726094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1" name="Freeform: Shape 2200">
            <a:extLst>
              <a:ext uri="{FF2B5EF4-FFF2-40B4-BE49-F238E27FC236}">
                <a16:creationId xmlns:a16="http://schemas.microsoft.com/office/drawing/2014/main" id="{1FF30047-EC7D-EA08-7640-320B2CD39C07}"/>
              </a:ext>
            </a:extLst>
          </p:cNvPr>
          <p:cNvSpPr/>
          <p:nvPr/>
        </p:nvSpPr>
        <p:spPr>
          <a:xfrm>
            <a:off x="30726094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2" name="Freeform: Shape 2201">
            <a:extLst>
              <a:ext uri="{FF2B5EF4-FFF2-40B4-BE49-F238E27FC236}">
                <a16:creationId xmlns:a16="http://schemas.microsoft.com/office/drawing/2014/main" id="{0E9B1C72-A680-975E-015F-ED7DF80E02BF}"/>
              </a:ext>
            </a:extLst>
          </p:cNvPr>
          <p:cNvSpPr/>
          <p:nvPr/>
        </p:nvSpPr>
        <p:spPr>
          <a:xfrm>
            <a:off x="30726094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3" name="Freeform: Shape 2202">
            <a:extLst>
              <a:ext uri="{FF2B5EF4-FFF2-40B4-BE49-F238E27FC236}">
                <a16:creationId xmlns:a16="http://schemas.microsoft.com/office/drawing/2014/main" id="{A10B3377-5C44-E3C9-6CEC-EBEB80DCBAE0}"/>
              </a:ext>
            </a:extLst>
          </p:cNvPr>
          <p:cNvSpPr/>
          <p:nvPr/>
        </p:nvSpPr>
        <p:spPr>
          <a:xfrm>
            <a:off x="30726094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9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4" name="Freeform: Shape 2203">
            <a:extLst>
              <a:ext uri="{FF2B5EF4-FFF2-40B4-BE49-F238E27FC236}">
                <a16:creationId xmlns:a16="http://schemas.microsoft.com/office/drawing/2014/main" id="{CCFBE5D7-CC3D-8F54-A461-47722C629C5D}"/>
              </a:ext>
            </a:extLst>
          </p:cNvPr>
          <p:cNvSpPr/>
          <p:nvPr/>
        </p:nvSpPr>
        <p:spPr>
          <a:xfrm>
            <a:off x="3072609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5" name="Freeform: Shape 2204">
            <a:extLst>
              <a:ext uri="{FF2B5EF4-FFF2-40B4-BE49-F238E27FC236}">
                <a16:creationId xmlns:a16="http://schemas.microsoft.com/office/drawing/2014/main" id="{A83B5E7C-5924-9134-34BD-992FBC34835A}"/>
              </a:ext>
            </a:extLst>
          </p:cNvPr>
          <p:cNvSpPr/>
          <p:nvPr/>
        </p:nvSpPr>
        <p:spPr>
          <a:xfrm>
            <a:off x="3072609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6" name="Freeform: Shape 2205">
            <a:extLst>
              <a:ext uri="{FF2B5EF4-FFF2-40B4-BE49-F238E27FC236}">
                <a16:creationId xmlns:a16="http://schemas.microsoft.com/office/drawing/2014/main" id="{CFFF4358-11DA-EFAB-18EC-AA1A0A1F3858}"/>
              </a:ext>
            </a:extLst>
          </p:cNvPr>
          <p:cNvSpPr/>
          <p:nvPr/>
        </p:nvSpPr>
        <p:spPr>
          <a:xfrm>
            <a:off x="3072609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7" name="Freeform: Shape 2206">
            <a:extLst>
              <a:ext uri="{FF2B5EF4-FFF2-40B4-BE49-F238E27FC236}">
                <a16:creationId xmlns:a16="http://schemas.microsoft.com/office/drawing/2014/main" id="{781E6DC9-1539-E550-18E5-A89A8BA82AE6}"/>
              </a:ext>
            </a:extLst>
          </p:cNvPr>
          <p:cNvSpPr/>
          <p:nvPr/>
        </p:nvSpPr>
        <p:spPr>
          <a:xfrm>
            <a:off x="3072609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8" name="Freeform: Shape 2207">
            <a:extLst>
              <a:ext uri="{FF2B5EF4-FFF2-40B4-BE49-F238E27FC236}">
                <a16:creationId xmlns:a16="http://schemas.microsoft.com/office/drawing/2014/main" id="{EDAE8B32-4714-A56A-1A61-4262F5EE6D7F}"/>
              </a:ext>
            </a:extLst>
          </p:cNvPr>
          <p:cNvSpPr/>
          <p:nvPr/>
        </p:nvSpPr>
        <p:spPr>
          <a:xfrm>
            <a:off x="3072609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9" name="Freeform: Shape 2208">
            <a:extLst>
              <a:ext uri="{FF2B5EF4-FFF2-40B4-BE49-F238E27FC236}">
                <a16:creationId xmlns:a16="http://schemas.microsoft.com/office/drawing/2014/main" id="{F3837169-9678-C08A-35D7-F9103F740152}"/>
              </a:ext>
            </a:extLst>
          </p:cNvPr>
          <p:cNvSpPr/>
          <p:nvPr/>
        </p:nvSpPr>
        <p:spPr>
          <a:xfrm>
            <a:off x="3072609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0" name="Freeform: Shape 2209">
            <a:extLst>
              <a:ext uri="{FF2B5EF4-FFF2-40B4-BE49-F238E27FC236}">
                <a16:creationId xmlns:a16="http://schemas.microsoft.com/office/drawing/2014/main" id="{5A31226D-E0D2-52D7-609E-EB4568B9BCD8}"/>
              </a:ext>
            </a:extLst>
          </p:cNvPr>
          <p:cNvSpPr/>
          <p:nvPr/>
        </p:nvSpPr>
        <p:spPr>
          <a:xfrm>
            <a:off x="3072609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1" name="Freeform: Shape 2210">
            <a:extLst>
              <a:ext uri="{FF2B5EF4-FFF2-40B4-BE49-F238E27FC236}">
                <a16:creationId xmlns:a16="http://schemas.microsoft.com/office/drawing/2014/main" id="{1E5AD092-4054-4608-9138-FBE47A61D2A4}"/>
              </a:ext>
            </a:extLst>
          </p:cNvPr>
          <p:cNvSpPr/>
          <p:nvPr/>
        </p:nvSpPr>
        <p:spPr>
          <a:xfrm>
            <a:off x="3072609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2" name="Freeform: Shape 2211">
            <a:extLst>
              <a:ext uri="{FF2B5EF4-FFF2-40B4-BE49-F238E27FC236}">
                <a16:creationId xmlns:a16="http://schemas.microsoft.com/office/drawing/2014/main" id="{C082AE81-9555-6EE3-AB06-2DA204266EE3}"/>
              </a:ext>
            </a:extLst>
          </p:cNvPr>
          <p:cNvSpPr/>
          <p:nvPr/>
        </p:nvSpPr>
        <p:spPr>
          <a:xfrm>
            <a:off x="3072609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3" name="Freeform: Shape 2212">
            <a:extLst>
              <a:ext uri="{FF2B5EF4-FFF2-40B4-BE49-F238E27FC236}">
                <a16:creationId xmlns:a16="http://schemas.microsoft.com/office/drawing/2014/main" id="{29B46B0E-39E3-875F-52E3-378F4F2F18A3}"/>
              </a:ext>
            </a:extLst>
          </p:cNvPr>
          <p:cNvSpPr/>
          <p:nvPr/>
        </p:nvSpPr>
        <p:spPr>
          <a:xfrm>
            <a:off x="3072609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4" name="Freeform: Shape 2213">
            <a:extLst>
              <a:ext uri="{FF2B5EF4-FFF2-40B4-BE49-F238E27FC236}">
                <a16:creationId xmlns:a16="http://schemas.microsoft.com/office/drawing/2014/main" id="{7E0F2FA5-D07F-9642-B24F-AA1D5392DAA1}"/>
              </a:ext>
            </a:extLst>
          </p:cNvPr>
          <p:cNvSpPr/>
          <p:nvPr/>
        </p:nvSpPr>
        <p:spPr>
          <a:xfrm>
            <a:off x="34881642" y="141932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5" name="Freeform: Shape 2214">
            <a:extLst>
              <a:ext uri="{FF2B5EF4-FFF2-40B4-BE49-F238E27FC236}">
                <a16:creationId xmlns:a16="http://schemas.microsoft.com/office/drawing/2014/main" id="{FBE2EBCA-01D7-6EAF-BDC1-4BB1FA17D61B}"/>
              </a:ext>
            </a:extLst>
          </p:cNvPr>
          <p:cNvSpPr/>
          <p:nvPr/>
        </p:nvSpPr>
        <p:spPr>
          <a:xfrm>
            <a:off x="34881642" y="146888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6" name="Freeform: Shape 2215">
            <a:extLst>
              <a:ext uri="{FF2B5EF4-FFF2-40B4-BE49-F238E27FC236}">
                <a16:creationId xmlns:a16="http://schemas.microsoft.com/office/drawing/2014/main" id="{DD6120BB-DC88-8B18-96BD-4142C44C8300}"/>
              </a:ext>
            </a:extLst>
          </p:cNvPr>
          <p:cNvSpPr/>
          <p:nvPr/>
        </p:nvSpPr>
        <p:spPr>
          <a:xfrm>
            <a:off x="34881642" y="1518449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9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7" name="Freeform: Shape 2216">
            <a:extLst>
              <a:ext uri="{FF2B5EF4-FFF2-40B4-BE49-F238E27FC236}">
                <a16:creationId xmlns:a16="http://schemas.microsoft.com/office/drawing/2014/main" id="{3CD13178-F0F2-A56C-F635-3A52DF5AA744}"/>
              </a:ext>
            </a:extLst>
          </p:cNvPr>
          <p:cNvSpPr/>
          <p:nvPr/>
        </p:nvSpPr>
        <p:spPr>
          <a:xfrm>
            <a:off x="34881642" y="156788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8" name="Freeform: Shape 2217">
            <a:extLst>
              <a:ext uri="{FF2B5EF4-FFF2-40B4-BE49-F238E27FC236}">
                <a16:creationId xmlns:a16="http://schemas.microsoft.com/office/drawing/2014/main" id="{607E1C7E-D348-47C7-E082-ACFE198A1D4F}"/>
              </a:ext>
            </a:extLst>
          </p:cNvPr>
          <p:cNvSpPr/>
          <p:nvPr/>
        </p:nvSpPr>
        <p:spPr>
          <a:xfrm>
            <a:off x="34881642" y="161745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9" name="Freeform: Shape 2218">
            <a:extLst>
              <a:ext uri="{FF2B5EF4-FFF2-40B4-BE49-F238E27FC236}">
                <a16:creationId xmlns:a16="http://schemas.microsoft.com/office/drawing/2014/main" id="{0062F2C8-51F8-4357-A3BD-93E3F3749F5A}"/>
              </a:ext>
            </a:extLst>
          </p:cNvPr>
          <p:cNvSpPr/>
          <p:nvPr/>
        </p:nvSpPr>
        <p:spPr>
          <a:xfrm>
            <a:off x="34881642" y="166701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7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0" name="Freeform: Shape 2219">
            <a:extLst>
              <a:ext uri="{FF2B5EF4-FFF2-40B4-BE49-F238E27FC236}">
                <a16:creationId xmlns:a16="http://schemas.microsoft.com/office/drawing/2014/main" id="{EE206FF6-31EB-D38B-01E0-E9BA6E61993B}"/>
              </a:ext>
            </a:extLst>
          </p:cNvPr>
          <p:cNvSpPr/>
          <p:nvPr/>
        </p:nvSpPr>
        <p:spPr>
          <a:xfrm>
            <a:off x="34881642" y="171657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1" name="Freeform: Shape 2220">
            <a:extLst>
              <a:ext uri="{FF2B5EF4-FFF2-40B4-BE49-F238E27FC236}">
                <a16:creationId xmlns:a16="http://schemas.microsoft.com/office/drawing/2014/main" id="{69DC080E-9086-A049-EB24-499F1DE03FC9}"/>
              </a:ext>
            </a:extLst>
          </p:cNvPr>
          <p:cNvSpPr/>
          <p:nvPr/>
        </p:nvSpPr>
        <p:spPr>
          <a:xfrm>
            <a:off x="34881642" y="1766140"/>
            <a:ext cx="28508" cy="26353"/>
          </a:xfrm>
          <a:custGeom>
            <a:avLst/>
            <a:gdLst>
              <a:gd name="connsiteX0" fmla="*/ 0 w 28508"/>
              <a:gd name="connsiteY0" fmla="*/ 0 h 26353"/>
              <a:gd name="connsiteX1" fmla="*/ 0 w 28508"/>
              <a:gd name="connsiteY1" fmla="*/ 26354 h 2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6353">
                <a:moveTo>
                  <a:pt x="0" y="0"/>
                </a:moveTo>
                <a:lnTo>
                  <a:pt x="0" y="2635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2" name="Freeform: Shape 2221">
            <a:extLst>
              <a:ext uri="{FF2B5EF4-FFF2-40B4-BE49-F238E27FC236}">
                <a16:creationId xmlns:a16="http://schemas.microsoft.com/office/drawing/2014/main" id="{D7AD7BA8-D133-78C1-D6B9-C94784F63C98}"/>
              </a:ext>
            </a:extLst>
          </p:cNvPr>
          <p:cNvSpPr/>
          <p:nvPr/>
        </p:nvSpPr>
        <p:spPr>
          <a:xfrm>
            <a:off x="34726044" y="1792494"/>
            <a:ext cx="28508" cy="23209"/>
          </a:xfrm>
          <a:custGeom>
            <a:avLst/>
            <a:gdLst>
              <a:gd name="connsiteX0" fmla="*/ 0 w 28508"/>
              <a:gd name="connsiteY0" fmla="*/ 0 h 23209"/>
              <a:gd name="connsiteX1" fmla="*/ 0 w 28508"/>
              <a:gd name="connsiteY1" fmla="*/ 23210 h 2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209">
                <a:moveTo>
                  <a:pt x="0" y="0"/>
                </a:moveTo>
                <a:lnTo>
                  <a:pt x="0" y="2321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3" name="Freeform: Shape 2222">
            <a:extLst>
              <a:ext uri="{FF2B5EF4-FFF2-40B4-BE49-F238E27FC236}">
                <a16:creationId xmlns:a16="http://schemas.microsoft.com/office/drawing/2014/main" id="{96696FA3-FF4C-015E-C78B-637815FAF841}"/>
              </a:ext>
            </a:extLst>
          </p:cNvPr>
          <p:cNvSpPr/>
          <p:nvPr/>
        </p:nvSpPr>
        <p:spPr>
          <a:xfrm>
            <a:off x="34726044" y="181570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4" name="Freeform: Shape 2223">
            <a:extLst>
              <a:ext uri="{FF2B5EF4-FFF2-40B4-BE49-F238E27FC236}">
                <a16:creationId xmlns:a16="http://schemas.microsoft.com/office/drawing/2014/main" id="{D02AA879-1C3F-CE80-5490-03238A274079}"/>
              </a:ext>
            </a:extLst>
          </p:cNvPr>
          <p:cNvSpPr/>
          <p:nvPr/>
        </p:nvSpPr>
        <p:spPr>
          <a:xfrm>
            <a:off x="34726044" y="1865143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5" name="Freeform: Shape 2224">
            <a:extLst>
              <a:ext uri="{FF2B5EF4-FFF2-40B4-BE49-F238E27FC236}">
                <a16:creationId xmlns:a16="http://schemas.microsoft.com/office/drawing/2014/main" id="{6C08E9A6-7A05-AD41-8591-6CEDB2E5223A}"/>
              </a:ext>
            </a:extLst>
          </p:cNvPr>
          <p:cNvSpPr/>
          <p:nvPr/>
        </p:nvSpPr>
        <p:spPr>
          <a:xfrm>
            <a:off x="34726044" y="191470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6" name="Freeform: Shape 2225">
            <a:extLst>
              <a:ext uri="{FF2B5EF4-FFF2-40B4-BE49-F238E27FC236}">
                <a16:creationId xmlns:a16="http://schemas.microsoft.com/office/drawing/2014/main" id="{72209C58-4214-64C3-D884-00090D19E81A}"/>
              </a:ext>
            </a:extLst>
          </p:cNvPr>
          <p:cNvSpPr/>
          <p:nvPr/>
        </p:nvSpPr>
        <p:spPr>
          <a:xfrm>
            <a:off x="34726044" y="196426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7" name="Freeform: Shape 2226">
            <a:extLst>
              <a:ext uri="{FF2B5EF4-FFF2-40B4-BE49-F238E27FC236}">
                <a16:creationId xmlns:a16="http://schemas.microsoft.com/office/drawing/2014/main" id="{EE312746-CDDA-E975-A3C5-2071321CDE44}"/>
              </a:ext>
            </a:extLst>
          </p:cNvPr>
          <p:cNvSpPr/>
          <p:nvPr/>
        </p:nvSpPr>
        <p:spPr>
          <a:xfrm>
            <a:off x="34726044" y="201383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8" name="Freeform: Shape 2227">
            <a:extLst>
              <a:ext uri="{FF2B5EF4-FFF2-40B4-BE49-F238E27FC236}">
                <a16:creationId xmlns:a16="http://schemas.microsoft.com/office/drawing/2014/main" id="{7FEDAFC4-7003-4B0F-BF67-15CCB1A87C33}"/>
              </a:ext>
            </a:extLst>
          </p:cNvPr>
          <p:cNvSpPr/>
          <p:nvPr/>
        </p:nvSpPr>
        <p:spPr>
          <a:xfrm>
            <a:off x="34726044" y="206339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9" name="Freeform: Shape 2228">
            <a:extLst>
              <a:ext uri="{FF2B5EF4-FFF2-40B4-BE49-F238E27FC236}">
                <a16:creationId xmlns:a16="http://schemas.microsoft.com/office/drawing/2014/main" id="{C3898916-D83E-A4D9-A8E2-CA1E5FA72AEB}"/>
              </a:ext>
            </a:extLst>
          </p:cNvPr>
          <p:cNvSpPr/>
          <p:nvPr/>
        </p:nvSpPr>
        <p:spPr>
          <a:xfrm>
            <a:off x="34726044" y="211295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0" name="Freeform: Shape 2229">
            <a:extLst>
              <a:ext uri="{FF2B5EF4-FFF2-40B4-BE49-F238E27FC236}">
                <a16:creationId xmlns:a16="http://schemas.microsoft.com/office/drawing/2014/main" id="{5FDE3062-1526-A85E-CE9F-1CA78DBD9425}"/>
              </a:ext>
            </a:extLst>
          </p:cNvPr>
          <p:cNvSpPr/>
          <p:nvPr/>
        </p:nvSpPr>
        <p:spPr>
          <a:xfrm>
            <a:off x="34726044" y="216251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1" name="Freeform: Shape 2230">
            <a:extLst>
              <a:ext uri="{FF2B5EF4-FFF2-40B4-BE49-F238E27FC236}">
                <a16:creationId xmlns:a16="http://schemas.microsoft.com/office/drawing/2014/main" id="{15603FAB-4FC9-9A9B-713F-CBA69790A9B2}"/>
              </a:ext>
            </a:extLst>
          </p:cNvPr>
          <p:cNvSpPr/>
          <p:nvPr/>
        </p:nvSpPr>
        <p:spPr>
          <a:xfrm>
            <a:off x="34726044" y="221195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2" name="Freeform: Shape 2231">
            <a:extLst>
              <a:ext uri="{FF2B5EF4-FFF2-40B4-BE49-F238E27FC236}">
                <a16:creationId xmlns:a16="http://schemas.microsoft.com/office/drawing/2014/main" id="{40FF076B-09BB-7DE9-FB72-180E73CD8D97}"/>
              </a:ext>
            </a:extLst>
          </p:cNvPr>
          <p:cNvSpPr/>
          <p:nvPr/>
        </p:nvSpPr>
        <p:spPr>
          <a:xfrm>
            <a:off x="34726044" y="226152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3" name="Freeform: Shape 2232">
            <a:extLst>
              <a:ext uri="{FF2B5EF4-FFF2-40B4-BE49-F238E27FC236}">
                <a16:creationId xmlns:a16="http://schemas.microsoft.com/office/drawing/2014/main" id="{BAA3E5C6-8F65-8CE5-EFE1-F570B15BCD9D}"/>
              </a:ext>
            </a:extLst>
          </p:cNvPr>
          <p:cNvSpPr/>
          <p:nvPr/>
        </p:nvSpPr>
        <p:spPr>
          <a:xfrm>
            <a:off x="34726044" y="231108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4" name="Freeform: Shape 2233">
            <a:extLst>
              <a:ext uri="{FF2B5EF4-FFF2-40B4-BE49-F238E27FC236}">
                <a16:creationId xmlns:a16="http://schemas.microsoft.com/office/drawing/2014/main" id="{12176C8A-5B38-DD11-ED30-ED34C95DC52E}"/>
              </a:ext>
            </a:extLst>
          </p:cNvPr>
          <p:cNvSpPr/>
          <p:nvPr/>
        </p:nvSpPr>
        <p:spPr>
          <a:xfrm>
            <a:off x="34726044" y="236064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5" name="Freeform: Shape 2234">
            <a:extLst>
              <a:ext uri="{FF2B5EF4-FFF2-40B4-BE49-F238E27FC236}">
                <a16:creationId xmlns:a16="http://schemas.microsoft.com/office/drawing/2014/main" id="{4E2390E4-D3B5-EE37-950D-73259A2956F6}"/>
              </a:ext>
            </a:extLst>
          </p:cNvPr>
          <p:cNvSpPr/>
          <p:nvPr/>
        </p:nvSpPr>
        <p:spPr>
          <a:xfrm>
            <a:off x="34726044" y="241020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6" name="Freeform: Shape 2235">
            <a:extLst>
              <a:ext uri="{FF2B5EF4-FFF2-40B4-BE49-F238E27FC236}">
                <a16:creationId xmlns:a16="http://schemas.microsoft.com/office/drawing/2014/main" id="{50E7F45D-F314-718B-1E40-DC1A24A7D610}"/>
              </a:ext>
            </a:extLst>
          </p:cNvPr>
          <p:cNvSpPr/>
          <p:nvPr/>
        </p:nvSpPr>
        <p:spPr>
          <a:xfrm>
            <a:off x="34726044" y="245977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7" name="Freeform: Shape 2236">
            <a:extLst>
              <a:ext uri="{FF2B5EF4-FFF2-40B4-BE49-F238E27FC236}">
                <a16:creationId xmlns:a16="http://schemas.microsoft.com/office/drawing/2014/main" id="{9DED4853-873D-6A5C-6CAB-6B2EA86A7433}"/>
              </a:ext>
            </a:extLst>
          </p:cNvPr>
          <p:cNvSpPr/>
          <p:nvPr/>
        </p:nvSpPr>
        <p:spPr>
          <a:xfrm>
            <a:off x="34726044" y="250921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8" name="Freeform: Shape 2237">
            <a:extLst>
              <a:ext uri="{FF2B5EF4-FFF2-40B4-BE49-F238E27FC236}">
                <a16:creationId xmlns:a16="http://schemas.microsoft.com/office/drawing/2014/main" id="{75C5A360-D4AE-F0BB-2EBC-4F1F5C8CFD74}"/>
              </a:ext>
            </a:extLst>
          </p:cNvPr>
          <p:cNvSpPr/>
          <p:nvPr/>
        </p:nvSpPr>
        <p:spPr>
          <a:xfrm>
            <a:off x="34726044" y="255877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9" name="Freeform: Shape 2238">
            <a:extLst>
              <a:ext uri="{FF2B5EF4-FFF2-40B4-BE49-F238E27FC236}">
                <a16:creationId xmlns:a16="http://schemas.microsoft.com/office/drawing/2014/main" id="{B85A3B3B-7FCF-3BB6-F714-B9C89C211418}"/>
              </a:ext>
            </a:extLst>
          </p:cNvPr>
          <p:cNvSpPr/>
          <p:nvPr/>
        </p:nvSpPr>
        <p:spPr>
          <a:xfrm>
            <a:off x="34726044" y="2608336"/>
            <a:ext cx="28508" cy="40858"/>
          </a:xfrm>
          <a:custGeom>
            <a:avLst/>
            <a:gdLst>
              <a:gd name="connsiteX0" fmla="*/ 0 w 28508"/>
              <a:gd name="connsiteY0" fmla="*/ 0 h 40858"/>
              <a:gd name="connsiteX1" fmla="*/ 0 w 28508"/>
              <a:gd name="connsiteY1" fmla="*/ 40858 h 4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0858">
                <a:moveTo>
                  <a:pt x="0" y="0"/>
                </a:moveTo>
                <a:lnTo>
                  <a:pt x="0" y="40858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0" name="Freeform: Shape 2239">
            <a:extLst>
              <a:ext uri="{FF2B5EF4-FFF2-40B4-BE49-F238E27FC236}">
                <a16:creationId xmlns:a16="http://schemas.microsoft.com/office/drawing/2014/main" id="{10FB7C8D-F5A5-B1BD-609B-FBD1A06BBFC7}"/>
              </a:ext>
            </a:extLst>
          </p:cNvPr>
          <p:cNvSpPr/>
          <p:nvPr/>
        </p:nvSpPr>
        <p:spPr>
          <a:xfrm>
            <a:off x="34510919" y="2649195"/>
            <a:ext cx="28508" cy="8705"/>
          </a:xfrm>
          <a:custGeom>
            <a:avLst/>
            <a:gdLst>
              <a:gd name="connsiteX0" fmla="*/ 0 w 28508"/>
              <a:gd name="connsiteY0" fmla="*/ 0 h 8705"/>
              <a:gd name="connsiteX1" fmla="*/ 0 w 28508"/>
              <a:gd name="connsiteY1" fmla="*/ 8705 h 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705">
                <a:moveTo>
                  <a:pt x="0" y="0"/>
                </a:moveTo>
                <a:lnTo>
                  <a:pt x="0" y="870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1" name="Freeform: Shape 2240">
            <a:extLst>
              <a:ext uri="{FF2B5EF4-FFF2-40B4-BE49-F238E27FC236}">
                <a16:creationId xmlns:a16="http://schemas.microsoft.com/office/drawing/2014/main" id="{97C3EF9B-42BF-6224-2589-4DCD3153877E}"/>
              </a:ext>
            </a:extLst>
          </p:cNvPr>
          <p:cNvSpPr/>
          <p:nvPr/>
        </p:nvSpPr>
        <p:spPr>
          <a:xfrm>
            <a:off x="34510919" y="265790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2" name="Freeform: Shape 2241">
            <a:extLst>
              <a:ext uri="{FF2B5EF4-FFF2-40B4-BE49-F238E27FC236}">
                <a16:creationId xmlns:a16="http://schemas.microsoft.com/office/drawing/2014/main" id="{94B425DD-7AA7-C69D-2E45-080484FFD71D}"/>
              </a:ext>
            </a:extLst>
          </p:cNvPr>
          <p:cNvSpPr/>
          <p:nvPr/>
        </p:nvSpPr>
        <p:spPr>
          <a:xfrm>
            <a:off x="34510919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3" name="Freeform: Shape 2242">
            <a:extLst>
              <a:ext uri="{FF2B5EF4-FFF2-40B4-BE49-F238E27FC236}">
                <a16:creationId xmlns:a16="http://schemas.microsoft.com/office/drawing/2014/main" id="{BB7B880A-9A7A-967B-763E-72EC3439B389}"/>
              </a:ext>
            </a:extLst>
          </p:cNvPr>
          <p:cNvSpPr/>
          <p:nvPr/>
        </p:nvSpPr>
        <p:spPr>
          <a:xfrm>
            <a:off x="34510919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4" name="Freeform: Shape 2243">
            <a:extLst>
              <a:ext uri="{FF2B5EF4-FFF2-40B4-BE49-F238E27FC236}">
                <a16:creationId xmlns:a16="http://schemas.microsoft.com/office/drawing/2014/main" id="{C5DAC853-95FE-75B3-236A-47AF15F92D14}"/>
              </a:ext>
            </a:extLst>
          </p:cNvPr>
          <p:cNvSpPr/>
          <p:nvPr/>
        </p:nvSpPr>
        <p:spPr>
          <a:xfrm>
            <a:off x="34510919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5" name="Freeform: Shape 2244">
            <a:extLst>
              <a:ext uri="{FF2B5EF4-FFF2-40B4-BE49-F238E27FC236}">
                <a16:creationId xmlns:a16="http://schemas.microsoft.com/office/drawing/2014/main" id="{0271372C-C9F2-0EB5-1C7A-89447C282B30}"/>
              </a:ext>
            </a:extLst>
          </p:cNvPr>
          <p:cNvSpPr/>
          <p:nvPr/>
        </p:nvSpPr>
        <p:spPr>
          <a:xfrm>
            <a:off x="34510919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6" name="Freeform: Shape 2245">
            <a:extLst>
              <a:ext uri="{FF2B5EF4-FFF2-40B4-BE49-F238E27FC236}">
                <a16:creationId xmlns:a16="http://schemas.microsoft.com/office/drawing/2014/main" id="{4B2D07C3-DF87-FA9C-E212-193FA04187C3}"/>
              </a:ext>
            </a:extLst>
          </p:cNvPr>
          <p:cNvSpPr/>
          <p:nvPr/>
        </p:nvSpPr>
        <p:spPr>
          <a:xfrm>
            <a:off x="34510919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7" name="Freeform: Shape 2246">
            <a:extLst>
              <a:ext uri="{FF2B5EF4-FFF2-40B4-BE49-F238E27FC236}">
                <a16:creationId xmlns:a16="http://schemas.microsoft.com/office/drawing/2014/main" id="{079137B2-2755-3619-1D9F-C4246418BE8E}"/>
              </a:ext>
            </a:extLst>
          </p:cNvPr>
          <p:cNvSpPr/>
          <p:nvPr/>
        </p:nvSpPr>
        <p:spPr>
          <a:xfrm>
            <a:off x="34510919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8" name="Freeform: Shape 2247">
            <a:extLst>
              <a:ext uri="{FF2B5EF4-FFF2-40B4-BE49-F238E27FC236}">
                <a16:creationId xmlns:a16="http://schemas.microsoft.com/office/drawing/2014/main" id="{BF13893A-0929-B598-10EE-789D7A832EED}"/>
              </a:ext>
            </a:extLst>
          </p:cNvPr>
          <p:cNvSpPr/>
          <p:nvPr/>
        </p:nvSpPr>
        <p:spPr>
          <a:xfrm>
            <a:off x="34510919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9" name="Freeform: Shape 2248">
            <a:extLst>
              <a:ext uri="{FF2B5EF4-FFF2-40B4-BE49-F238E27FC236}">
                <a16:creationId xmlns:a16="http://schemas.microsoft.com/office/drawing/2014/main" id="{DCF3D94F-144B-2471-79D1-356B00A66E7E}"/>
              </a:ext>
            </a:extLst>
          </p:cNvPr>
          <p:cNvSpPr/>
          <p:nvPr/>
        </p:nvSpPr>
        <p:spPr>
          <a:xfrm>
            <a:off x="34510919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0" name="Freeform: Shape 2249">
            <a:extLst>
              <a:ext uri="{FF2B5EF4-FFF2-40B4-BE49-F238E27FC236}">
                <a16:creationId xmlns:a16="http://schemas.microsoft.com/office/drawing/2014/main" id="{B93AD641-D07C-207A-EC32-665CB92E09C9}"/>
              </a:ext>
            </a:extLst>
          </p:cNvPr>
          <p:cNvSpPr/>
          <p:nvPr/>
        </p:nvSpPr>
        <p:spPr>
          <a:xfrm>
            <a:off x="34510919" y="3103842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1" name="Freeform: Shape 2250">
            <a:extLst>
              <a:ext uri="{FF2B5EF4-FFF2-40B4-BE49-F238E27FC236}">
                <a16:creationId xmlns:a16="http://schemas.microsoft.com/office/drawing/2014/main" id="{309F4478-04A9-52BF-CA22-DEDBB73CE4AB}"/>
              </a:ext>
            </a:extLst>
          </p:cNvPr>
          <p:cNvSpPr/>
          <p:nvPr/>
        </p:nvSpPr>
        <p:spPr>
          <a:xfrm>
            <a:off x="34510919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2" name="Freeform: Shape 2251">
            <a:extLst>
              <a:ext uri="{FF2B5EF4-FFF2-40B4-BE49-F238E27FC236}">
                <a16:creationId xmlns:a16="http://schemas.microsoft.com/office/drawing/2014/main" id="{6FF65D83-6A88-9C5F-FE82-EC08B6064DB7}"/>
              </a:ext>
            </a:extLst>
          </p:cNvPr>
          <p:cNvSpPr/>
          <p:nvPr/>
        </p:nvSpPr>
        <p:spPr>
          <a:xfrm>
            <a:off x="34510919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3" name="Freeform: Shape 2252">
            <a:extLst>
              <a:ext uri="{FF2B5EF4-FFF2-40B4-BE49-F238E27FC236}">
                <a16:creationId xmlns:a16="http://schemas.microsoft.com/office/drawing/2014/main" id="{B18B8FD4-8F3C-60DE-6DE2-AB3A316463FF}"/>
              </a:ext>
            </a:extLst>
          </p:cNvPr>
          <p:cNvSpPr/>
          <p:nvPr/>
        </p:nvSpPr>
        <p:spPr>
          <a:xfrm>
            <a:off x="34510919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4" name="Freeform: Shape 2253">
            <a:extLst>
              <a:ext uri="{FF2B5EF4-FFF2-40B4-BE49-F238E27FC236}">
                <a16:creationId xmlns:a16="http://schemas.microsoft.com/office/drawing/2014/main" id="{615DDB95-6218-FD2E-9BF3-7FA4E4CB4651}"/>
              </a:ext>
            </a:extLst>
          </p:cNvPr>
          <p:cNvSpPr/>
          <p:nvPr/>
        </p:nvSpPr>
        <p:spPr>
          <a:xfrm>
            <a:off x="34510919" y="3301969"/>
            <a:ext cx="28508" cy="10153"/>
          </a:xfrm>
          <a:custGeom>
            <a:avLst/>
            <a:gdLst>
              <a:gd name="connsiteX0" fmla="*/ 0 w 28508"/>
              <a:gd name="connsiteY0" fmla="*/ 0 h 10153"/>
              <a:gd name="connsiteX1" fmla="*/ 0 w 28508"/>
              <a:gd name="connsiteY1" fmla="*/ 10154 h 1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53">
                <a:moveTo>
                  <a:pt x="0" y="0"/>
                </a:moveTo>
                <a:lnTo>
                  <a:pt x="0" y="10154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5" name="Freeform: Shape 2254">
            <a:extLst>
              <a:ext uri="{FF2B5EF4-FFF2-40B4-BE49-F238E27FC236}">
                <a16:creationId xmlns:a16="http://schemas.microsoft.com/office/drawing/2014/main" id="{682E44D7-F47B-1294-5176-3F384CCAC1DE}"/>
              </a:ext>
            </a:extLst>
          </p:cNvPr>
          <p:cNvSpPr/>
          <p:nvPr/>
        </p:nvSpPr>
        <p:spPr>
          <a:xfrm>
            <a:off x="34176260" y="3312123"/>
            <a:ext cx="28508" cy="39410"/>
          </a:xfrm>
          <a:custGeom>
            <a:avLst/>
            <a:gdLst>
              <a:gd name="connsiteX0" fmla="*/ 0 w 28508"/>
              <a:gd name="connsiteY0" fmla="*/ 0 h 39410"/>
              <a:gd name="connsiteX1" fmla="*/ 0 w 28508"/>
              <a:gd name="connsiteY1" fmla="*/ 39410 h 3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410">
                <a:moveTo>
                  <a:pt x="0" y="0"/>
                </a:moveTo>
                <a:lnTo>
                  <a:pt x="0" y="39410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6" name="Freeform: Shape 2255">
            <a:extLst>
              <a:ext uri="{FF2B5EF4-FFF2-40B4-BE49-F238E27FC236}">
                <a16:creationId xmlns:a16="http://schemas.microsoft.com/office/drawing/2014/main" id="{845F4606-F6DC-7A9C-B88F-6E2AFE235544}"/>
              </a:ext>
            </a:extLst>
          </p:cNvPr>
          <p:cNvSpPr/>
          <p:nvPr/>
        </p:nvSpPr>
        <p:spPr>
          <a:xfrm>
            <a:off x="34176260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7" name="Freeform: Shape 2256">
            <a:extLst>
              <a:ext uri="{FF2B5EF4-FFF2-40B4-BE49-F238E27FC236}">
                <a16:creationId xmlns:a16="http://schemas.microsoft.com/office/drawing/2014/main" id="{445E8993-251D-510E-B4DC-9E6209A0EB47}"/>
              </a:ext>
            </a:extLst>
          </p:cNvPr>
          <p:cNvSpPr/>
          <p:nvPr/>
        </p:nvSpPr>
        <p:spPr>
          <a:xfrm>
            <a:off x="34176260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8" name="Freeform: Shape 2257">
            <a:extLst>
              <a:ext uri="{FF2B5EF4-FFF2-40B4-BE49-F238E27FC236}">
                <a16:creationId xmlns:a16="http://schemas.microsoft.com/office/drawing/2014/main" id="{F42D96B8-3905-1056-FB43-32E160A6C358}"/>
              </a:ext>
            </a:extLst>
          </p:cNvPr>
          <p:cNvSpPr/>
          <p:nvPr/>
        </p:nvSpPr>
        <p:spPr>
          <a:xfrm>
            <a:off x="34176260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9" name="Freeform: Shape 2258">
            <a:extLst>
              <a:ext uri="{FF2B5EF4-FFF2-40B4-BE49-F238E27FC236}">
                <a16:creationId xmlns:a16="http://schemas.microsoft.com/office/drawing/2014/main" id="{52206C84-CB63-AC19-232F-43FF1CB63AA0}"/>
              </a:ext>
            </a:extLst>
          </p:cNvPr>
          <p:cNvSpPr/>
          <p:nvPr/>
        </p:nvSpPr>
        <p:spPr>
          <a:xfrm>
            <a:off x="34176260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0" name="Freeform: Shape 2259">
            <a:extLst>
              <a:ext uri="{FF2B5EF4-FFF2-40B4-BE49-F238E27FC236}">
                <a16:creationId xmlns:a16="http://schemas.microsoft.com/office/drawing/2014/main" id="{81839308-8AEA-CD91-70D2-643EA6322EDF}"/>
              </a:ext>
            </a:extLst>
          </p:cNvPr>
          <p:cNvSpPr/>
          <p:nvPr/>
        </p:nvSpPr>
        <p:spPr>
          <a:xfrm>
            <a:off x="34176260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1" name="Freeform: Shape 2260">
            <a:extLst>
              <a:ext uri="{FF2B5EF4-FFF2-40B4-BE49-F238E27FC236}">
                <a16:creationId xmlns:a16="http://schemas.microsoft.com/office/drawing/2014/main" id="{D0BAB77A-15EC-F966-52F9-8D1C0EA427FA}"/>
              </a:ext>
            </a:extLst>
          </p:cNvPr>
          <p:cNvSpPr/>
          <p:nvPr/>
        </p:nvSpPr>
        <p:spPr>
          <a:xfrm>
            <a:off x="34176260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2" name="Freeform: Shape 2261">
            <a:extLst>
              <a:ext uri="{FF2B5EF4-FFF2-40B4-BE49-F238E27FC236}">
                <a16:creationId xmlns:a16="http://schemas.microsoft.com/office/drawing/2014/main" id="{DE26DF8A-252A-782B-2FD5-A24EEC56F2A5}"/>
              </a:ext>
            </a:extLst>
          </p:cNvPr>
          <p:cNvSpPr/>
          <p:nvPr/>
        </p:nvSpPr>
        <p:spPr>
          <a:xfrm>
            <a:off x="34176260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3" name="Freeform: Shape 2262">
            <a:extLst>
              <a:ext uri="{FF2B5EF4-FFF2-40B4-BE49-F238E27FC236}">
                <a16:creationId xmlns:a16="http://schemas.microsoft.com/office/drawing/2014/main" id="{20D23F6F-2BBC-9FEF-217B-B2FE4747B1DA}"/>
              </a:ext>
            </a:extLst>
          </p:cNvPr>
          <p:cNvSpPr/>
          <p:nvPr/>
        </p:nvSpPr>
        <p:spPr>
          <a:xfrm>
            <a:off x="34176260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4" name="Freeform: Shape 2263">
            <a:extLst>
              <a:ext uri="{FF2B5EF4-FFF2-40B4-BE49-F238E27FC236}">
                <a16:creationId xmlns:a16="http://schemas.microsoft.com/office/drawing/2014/main" id="{D650BA55-82BB-0E94-6245-5DCD7282A1E4}"/>
              </a:ext>
            </a:extLst>
          </p:cNvPr>
          <p:cNvSpPr/>
          <p:nvPr/>
        </p:nvSpPr>
        <p:spPr>
          <a:xfrm>
            <a:off x="34176260" y="3747787"/>
            <a:ext cx="28508" cy="14628"/>
          </a:xfrm>
          <a:custGeom>
            <a:avLst/>
            <a:gdLst>
              <a:gd name="connsiteX0" fmla="*/ 0 w 28508"/>
              <a:gd name="connsiteY0" fmla="*/ 0 h 14628"/>
              <a:gd name="connsiteX1" fmla="*/ 0 w 28508"/>
              <a:gd name="connsiteY1" fmla="*/ 14628 h 1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628">
                <a:moveTo>
                  <a:pt x="0" y="0"/>
                </a:moveTo>
                <a:lnTo>
                  <a:pt x="0" y="14628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5" name="Freeform: Shape 2264">
            <a:extLst>
              <a:ext uri="{FF2B5EF4-FFF2-40B4-BE49-F238E27FC236}">
                <a16:creationId xmlns:a16="http://schemas.microsoft.com/office/drawing/2014/main" id="{9B403EB0-6F0B-A963-8ABB-5A98FDAC601C}"/>
              </a:ext>
            </a:extLst>
          </p:cNvPr>
          <p:cNvSpPr/>
          <p:nvPr/>
        </p:nvSpPr>
        <p:spPr>
          <a:xfrm>
            <a:off x="33794419" y="3762416"/>
            <a:ext cx="28508" cy="34935"/>
          </a:xfrm>
          <a:custGeom>
            <a:avLst/>
            <a:gdLst>
              <a:gd name="connsiteX0" fmla="*/ 0 w 28508"/>
              <a:gd name="connsiteY0" fmla="*/ 0 h 34935"/>
              <a:gd name="connsiteX1" fmla="*/ 0 w 28508"/>
              <a:gd name="connsiteY1" fmla="*/ 34935 h 3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935">
                <a:moveTo>
                  <a:pt x="0" y="0"/>
                </a:moveTo>
                <a:lnTo>
                  <a:pt x="0" y="34935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6" name="Freeform: Shape 2265">
            <a:extLst>
              <a:ext uri="{FF2B5EF4-FFF2-40B4-BE49-F238E27FC236}">
                <a16:creationId xmlns:a16="http://schemas.microsoft.com/office/drawing/2014/main" id="{B79938E4-43A8-D859-3241-EA53224A1F97}"/>
              </a:ext>
            </a:extLst>
          </p:cNvPr>
          <p:cNvSpPr/>
          <p:nvPr/>
        </p:nvSpPr>
        <p:spPr>
          <a:xfrm>
            <a:off x="33794419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7" name="Freeform: Shape 2266">
            <a:extLst>
              <a:ext uri="{FF2B5EF4-FFF2-40B4-BE49-F238E27FC236}">
                <a16:creationId xmlns:a16="http://schemas.microsoft.com/office/drawing/2014/main" id="{6C909111-2DD5-5F61-E91B-6D10C3A70BFF}"/>
              </a:ext>
            </a:extLst>
          </p:cNvPr>
          <p:cNvSpPr/>
          <p:nvPr/>
        </p:nvSpPr>
        <p:spPr>
          <a:xfrm>
            <a:off x="33794419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8" name="Freeform: Shape 2267">
            <a:extLst>
              <a:ext uri="{FF2B5EF4-FFF2-40B4-BE49-F238E27FC236}">
                <a16:creationId xmlns:a16="http://schemas.microsoft.com/office/drawing/2014/main" id="{4334C064-9BA4-4502-3E58-2BBAF5D5BF46}"/>
              </a:ext>
            </a:extLst>
          </p:cNvPr>
          <p:cNvSpPr/>
          <p:nvPr/>
        </p:nvSpPr>
        <p:spPr>
          <a:xfrm>
            <a:off x="33794419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9" name="Freeform: Shape 2268">
            <a:extLst>
              <a:ext uri="{FF2B5EF4-FFF2-40B4-BE49-F238E27FC236}">
                <a16:creationId xmlns:a16="http://schemas.microsoft.com/office/drawing/2014/main" id="{7A985B38-DFAF-AC8E-6F40-444296D39AA3}"/>
              </a:ext>
            </a:extLst>
          </p:cNvPr>
          <p:cNvSpPr/>
          <p:nvPr/>
        </p:nvSpPr>
        <p:spPr>
          <a:xfrm>
            <a:off x="33794419" y="3946023"/>
            <a:ext cx="28508" cy="32648"/>
          </a:xfrm>
          <a:custGeom>
            <a:avLst/>
            <a:gdLst>
              <a:gd name="connsiteX0" fmla="*/ 0 w 28508"/>
              <a:gd name="connsiteY0" fmla="*/ 0 h 32648"/>
              <a:gd name="connsiteX1" fmla="*/ 0 w 28508"/>
              <a:gd name="connsiteY1" fmla="*/ 32648 h 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2648">
                <a:moveTo>
                  <a:pt x="0" y="0"/>
                </a:moveTo>
                <a:lnTo>
                  <a:pt x="0" y="32648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0" name="Freeform: Shape 2269">
            <a:extLst>
              <a:ext uri="{FF2B5EF4-FFF2-40B4-BE49-F238E27FC236}">
                <a16:creationId xmlns:a16="http://schemas.microsoft.com/office/drawing/2014/main" id="{7BDB30AC-532F-3764-BFA6-F43DA4EE7771}"/>
              </a:ext>
            </a:extLst>
          </p:cNvPr>
          <p:cNvSpPr/>
          <p:nvPr/>
        </p:nvSpPr>
        <p:spPr>
          <a:xfrm>
            <a:off x="33503776" y="3978671"/>
            <a:ext cx="28508" cy="16927"/>
          </a:xfrm>
          <a:custGeom>
            <a:avLst/>
            <a:gdLst>
              <a:gd name="connsiteX0" fmla="*/ 0 w 28508"/>
              <a:gd name="connsiteY0" fmla="*/ 0 h 16927"/>
              <a:gd name="connsiteX1" fmla="*/ 0 w 28508"/>
              <a:gd name="connsiteY1" fmla="*/ 16928 h 1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927">
                <a:moveTo>
                  <a:pt x="0" y="0"/>
                </a:moveTo>
                <a:lnTo>
                  <a:pt x="0" y="16928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1" name="Freeform: Shape 2270">
            <a:extLst>
              <a:ext uri="{FF2B5EF4-FFF2-40B4-BE49-F238E27FC236}">
                <a16:creationId xmlns:a16="http://schemas.microsoft.com/office/drawing/2014/main" id="{AC51E5E8-B0F2-E1BA-ED0B-C9DCF19A4E09}"/>
              </a:ext>
            </a:extLst>
          </p:cNvPr>
          <p:cNvSpPr/>
          <p:nvPr/>
        </p:nvSpPr>
        <p:spPr>
          <a:xfrm>
            <a:off x="33503776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2" name="Freeform: Shape 2271">
            <a:extLst>
              <a:ext uri="{FF2B5EF4-FFF2-40B4-BE49-F238E27FC236}">
                <a16:creationId xmlns:a16="http://schemas.microsoft.com/office/drawing/2014/main" id="{2723A949-6F4A-BAB4-E756-00E01AFDF773}"/>
              </a:ext>
            </a:extLst>
          </p:cNvPr>
          <p:cNvSpPr/>
          <p:nvPr/>
        </p:nvSpPr>
        <p:spPr>
          <a:xfrm>
            <a:off x="33503776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3" name="Freeform: Shape 2272">
            <a:extLst>
              <a:ext uri="{FF2B5EF4-FFF2-40B4-BE49-F238E27FC236}">
                <a16:creationId xmlns:a16="http://schemas.microsoft.com/office/drawing/2014/main" id="{C0F5337E-E693-0212-3E95-70D6752C8492}"/>
              </a:ext>
            </a:extLst>
          </p:cNvPr>
          <p:cNvSpPr/>
          <p:nvPr/>
        </p:nvSpPr>
        <p:spPr>
          <a:xfrm>
            <a:off x="33503776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4" name="Freeform: Shape 2273">
            <a:extLst>
              <a:ext uri="{FF2B5EF4-FFF2-40B4-BE49-F238E27FC236}">
                <a16:creationId xmlns:a16="http://schemas.microsoft.com/office/drawing/2014/main" id="{0EA7DB40-09C2-2C9C-E690-FF6AFFA325C4}"/>
              </a:ext>
            </a:extLst>
          </p:cNvPr>
          <p:cNvSpPr/>
          <p:nvPr/>
        </p:nvSpPr>
        <p:spPr>
          <a:xfrm>
            <a:off x="33503776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5" name="Freeform: Shape 2274">
            <a:extLst>
              <a:ext uri="{FF2B5EF4-FFF2-40B4-BE49-F238E27FC236}">
                <a16:creationId xmlns:a16="http://schemas.microsoft.com/office/drawing/2014/main" id="{857737AA-3B8C-CD05-310F-263ED43E6DCC}"/>
              </a:ext>
            </a:extLst>
          </p:cNvPr>
          <p:cNvSpPr/>
          <p:nvPr/>
        </p:nvSpPr>
        <p:spPr>
          <a:xfrm>
            <a:off x="33503776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6" name="Freeform: Shape 2275">
            <a:extLst>
              <a:ext uri="{FF2B5EF4-FFF2-40B4-BE49-F238E27FC236}">
                <a16:creationId xmlns:a16="http://schemas.microsoft.com/office/drawing/2014/main" id="{7144961B-0D1B-AD07-E778-3AA065A2946E}"/>
              </a:ext>
            </a:extLst>
          </p:cNvPr>
          <p:cNvSpPr/>
          <p:nvPr/>
        </p:nvSpPr>
        <p:spPr>
          <a:xfrm>
            <a:off x="33503776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7" name="Freeform: Shape 2276">
            <a:extLst>
              <a:ext uri="{FF2B5EF4-FFF2-40B4-BE49-F238E27FC236}">
                <a16:creationId xmlns:a16="http://schemas.microsoft.com/office/drawing/2014/main" id="{FE9824F4-54BC-0F69-11AE-75A47069149E}"/>
              </a:ext>
            </a:extLst>
          </p:cNvPr>
          <p:cNvSpPr/>
          <p:nvPr/>
        </p:nvSpPr>
        <p:spPr>
          <a:xfrm>
            <a:off x="33503776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8" name="Freeform: Shape 2277">
            <a:extLst>
              <a:ext uri="{FF2B5EF4-FFF2-40B4-BE49-F238E27FC236}">
                <a16:creationId xmlns:a16="http://schemas.microsoft.com/office/drawing/2014/main" id="{FA0EFE91-44CB-B7B2-D32D-109FA91DA98A}"/>
              </a:ext>
            </a:extLst>
          </p:cNvPr>
          <p:cNvSpPr/>
          <p:nvPr/>
        </p:nvSpPr>
        <p:spPr>
          <a:xfrm>
            <a:off x="33503776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9" name="Freeform: Shape 2278">
            <a:extLst>
              <a:ext uri="{FF2B5EF4-FFF2-40B4-BE49-F238E27FC236}">
                <a16:creationId xmlns:a16="http://schemas.microsoft.com/office/drawing/2014/main" id="{94C72522-43EB-603F-FF01-52FAC7CC5FE5}"/>
              </a:ext>
            </a:extLst>
          </p:cNvPr>
          <p:cNvSpPr/>
          <p:nvPr/>
        </p:nvSpPr>
        <p:spPr>
          <a:xfrm>
            <a:off x="33503776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0" name="Freeform: Shape 2279">
            <a:extLst>
              <a:ext uri="{FF2B5EF4-FFF2-40B4-BE49-F238E27FC236}">
                <a16:creationId xmlns:a16="http://schemas.microsoft.com/office/drawing/2014/main" id="{A2DDD030-A010-E4DF-A3CD-8B00F4C616D1}"/>
              </a:ext>
            </a:extLst>
          </p:cNvPr>
          <p:cNvSpPr/>
          <p:nvPr/>
        </p:nvSpPr>
        <p:spPr>
          <a:xfrm>
            <a:off x="33503776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1" name="Freeform: Shape 2280">
            <a:extLst>
              <a:ext uri="{FF2B5EF4-FFF2-40B4-BE49-F238E27FC236}">
                <a16:creationId xmlns:a16="http://schemas.microsoft.com/office/drawing/2014/main" id="{D8BC2993-6E70-BE7D-6A5E-91C458CB7FFD}"/>
              </a:ext>
            </a:extLst>
          </p:cNvPr>
          <p:cNvSpPr/>
          <p:nvPr/>
        </p:nvSpPr>
        <p:spPr>
          <a:xfrm>
            <a:off x="33503776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2" name="Freeform: Shape 2281">
            <a:extLst>
              <a:ext uri="{FF2B5EF4-FFF2-40B4-BE49-F238E27FC236}">
                <a16:creationId xmlns:a16="http://schemas.microsoft.com/office/drawing/2014/main" id="{F4ED9956-B4B2-2ED2-5285-2746DBF0DAA9}"/>
              </a:ext>
            </a:extLst>
          </p:cNvPr>
          <p:cNvSpPr/>
          <p:nvPr/>
        </p:nvSpPr>
        <p:spPr>
          <a:xfrm>
            <a:off x="33503776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3" name="Freeform: Shape 2282">
            <a:extLst>
              <a:ext uri="{FF2B5EF4-FFF2-40B4-BE49-F238E27FC236}">
                <a16:creationId xmlns:a16="http://schemas.microsoft.com/office/drawing/2014/main" id="{1A5C9172-6720-08F5-0F09-97324A97CFEC}"/>
              </a:ext>
            </a:extLst>
          </p:cNvPr>
          <p:cNvSpPr/>
          <p:nvPr/>
        </p:nvSpPr>
        <p:spPr>
          <a:xfrm>
            <a:off x="33503776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4" name="Freeform: Shape 2283">
            <a:extLst>
              <a:ext uri="{FF2B5EF4-FFF2-40B4-BE49-F238E27FC236}">
                <a16:creationId xmlns:a16="http://schemas.microsoft.com/office/drawing/2014/main" id="{52C0766F-4DA5-3B68-7AC0-8B39631B7532}"/>
              </a:ext>
            </a:extLst>
          </p:cNvPr>
          <p:cNvSpPr/>
          <p:nvPr/>
        </p:nvSpPr>
        <p:spPr>
          <a:xfrm>
            <a:off x="33503776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5" name="Freeform: Shape 2284">
            <a:extLst>
              <a:ext uri="{FF2B5EF4-FFF2-40B4-BE49-F238E27FC236}">
                <a16:creationId xmlns:a16="http://schemas.microsoft.com/office/drawing/2014/main" id="{0384B4A8-440E-E3C1-7D5B-D6F8CCC0ED82}"/>
              </a:ext>
            </a:extLst>
          </p:cNvPr>
          <p:cNvSpPr/>
          <p:nvPr/>
        </p:nvSpPr>
        <p:spPr>
          <a:xfrm>
            <a:off x="33503776" y="4689105"/>
            <a:ext cx="28508" cy="39766"/>
          </a:xfrm>
          <a:custGeom>
            <a:avLst/>
            <a:gdLst>
              <a:gd name="connsiteX0" fmla="*/ 0 w 28508"/>
              <a:gd name="connsiteY0" fmla="*/ 0 h 39766"/>
              <a:gd name="connsiteX1" fmla="*/ 0 w 28508"/>
              <a:gd name="connsiteY1" fmla="*/ 39766 h 3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766">
                <a:moveTo>
                  <a:pt x="0" y="0"/>
                </a:moveTo>
                <a:lnTo>
                  <a:pt x="0" y="3976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6" name="Freeform: Shape 2285">
            <a:extLst>
              <a:ext uri="{FF2B5EF4-FFF2-40B4-BE49-F238E27FC236}">
                <a16:creationId xmlns:a16="http://schemas.microsoft.com/office/drawing/2014/main" id="{967D06E4-4D0E-F90D-C137-9DFF4640E545}"/>
              </a:ext>
            </a:extLst>
          </p:cNvPr>
          <p:cNvSpPr/>
          <p:nvPr/>
        </p:nvSpPr>
        <p:spPr>
          <a:xfrm>
            <a:off x="33311659" y="4728871"/>
            <a:ext cx="28508" cy="9809"/>
          </a:xfrm>
          <a:custGeom>
            <a:avLst/>
            <a:gdLst>
              <a:gd name="connsiteX0" fmla="*/ 0 w 28508"/>
              <a:gd name="connsiteY0" fmla="*/ 0 h 9809"/>
              <a:gd name="connsiteX1" fmla="*/ 0 w 28508"/>
              <a:gd name="connsiteY1" fmla="*/ 9810 h 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9809">
                <a:moveTo>
                  <a:pt x="0" y="0"/>
                </a:moveTo>
                <a:lnTo>
                  <a:pt x="0" y="981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7" name="Freeform: Shape 2286">
            <a:extLst>
              <a:ext uri="{FF2B5EF4-FFF2-40B4-BE49-F238E27FC236}">
                <a16:creationId xmlns:a16="http://schemas.microsoft.com/office/drawing/2014/main" id="{BE2C38EF-5CB0-5307-0580-3AC81E173D04}"/>
              </a:ext>
            </a:extLst>
          </p:cNvPr>
          <p:cNvSpPr/>
          <p:nvPr/>
        </p:nvSpPr>
        <p:spPr>
          <a:xfrm>
            <a:off x="33311659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8" name="Freeform: Shape 2287">
            <a:extLst>
              <a:ext uri="{FF2B5EF4-FFF2-40B4-BE49-F238E27FC236}">
                <a16:creationId xmlns:a16="http://schemas.microsoft.com/office/drawing/2014/main" id="{E775767D-0B84-9D3C-7E10-C93EF241A71B}"/>
              </a:ext>
            </a:extLst>
          </p:cNvPr>
          <p:cNvSpPr/>
          <p:nvPr/>
        </p:nvSpPr>
        <p:spPr>
          <a:xfrm>
            <a:off x="33311659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9" name="Freeform: Shape 2288">
            <a:extLst>
              <a:ext uri="{FF2B5EF4-FFF2-40B4-BE49-F238E27FC236}">
                <a16:creationId xmlns:a16="http://schemas.microsoft.com/office/drawing/2014/main" id="{1904D9E5-646B-5648-F0C7-CD2FECDDE985}"/>
              </a:ext>
            </a:extLst>
          </p:cNvPr>
          <p:cNvSpPr/>
          <p:nvPr/>
        </p:nvSpPr>
        <p:spPr>
          <a:xfrm>
            <a:off x="33311659" y="4837802"/>
            <a:ext cx="28508" cy="36145"/>
          </a:xfrm>
          <a:custGeom>
            <a:avLst/>
            <a:gdLst>
              <a:gd name="connsiteX0" fmla="*/ 0 w 28508"/>
              <a:gd name="connsiteY0" fmla="*/ 0 h 36145"/>
              <a:gd name="connsiteX1" fmla="*/ 0 w 28508"/>
              <a:gd name="connsiteY1" fmla="*/ 36145 h 3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145">
                <a:moveTo>
                  <a:pt x="0" y="0"/>
                </a:moveTo>
                <a:lnTo>
                  <a:pt x="0" y="36145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0" name="Freeform: Shape 2289">
            <a:extLst>
              <a:ext uri="{FF2B5EF4-FFF2-40B4-BE49-F238E27FC236}">
                <a16:creationId xmlns:a16="http://schemas.microsoft.com/office/drawing/2014/main" id="{282CE91D-588F-4C7A-7347-62C7968992EC}"/>
              </a:ext>
            </a:extLst>
          </p:cNvPr>
          <p:cNvSpPr/>
          <p:nvPr/>
        </p:nvSpPr>
        <p:spPr>
          <a:xfrm>
            <a:off x="33023240" y="4873947"/>
            <a:ext cx="28508" cy="13399"/>
          </a:xfrm>
          <a:custGeom>
            <a:avLst/>
            <a:gdLst>
              <a:gd name="connsiteX0" fmla="*/ 0 w 28508"/>
              <a:gd name="connsiteY0" fmla="*/ 0 h 13399"/>
              <a:gd name="connsiteX1" fmla="*/ 0 w 28508"/>
              <a:gd name="connsiteY1" fmla="*/ 13400 h 1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399">
                <a:moveTo>
                  <a:pt x="0" y="0"/>
                </a:moveTo>
                <a:lnTo>
                  <a:pt x="0" y="13400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1" name="Freeform: Shape 2290">
            <a:extLst>
              <a:ext uri="{FF2B5EF4-FFF2-40B4-BE49-F238E27FC236}">
                <a16:creationId xmlns:a16="http://schemas.microsoft.com/office/drawing/2014/main" id="{3CB5C6E3-01C6-71C2-3B20-674C965BF35B}"/>
              </a:ext>
            </a:extLst>
          </p:cNvPr>
          <p:cNvSpPr/>
          <p:nvPr/>
        </p:nvSpPr>
        <p:spPr>
          <a:xfrm>
            <a:off x="33023240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2" name="Freeform: Shape 2291">
            <a:extLst>
              <a:ext uri="{FF2B5EF4-FFF2-40B4-BE49-F238E27FC236}">
                <a16:creationId xmlns:a16="http://schemas.microsoft.com/office/drawing/2014/main" id="{167BD564-41D7-458B-7711-88FB7521AB0B}"/>
              </a:ext>
            </a:extLst>
          </p:cNvPr>
          <p:cNvSpPr/>
          <p:nvPr/>
        </p:nvSpPr>
        <p:spPr>
          <a:xfrm>
            <a:off x="33023240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3" name="Freeform: Shape 2292">
            <a:extLst>
              <a:ext uri="{FF2B5EF4-FFF2-40B4-BE49-F238E27FC236}">
                <a16:creationId xmlns:a16="http://schemas.microsoft.com/office/drawing/2014/main" id="{2F51AEC3-37AF-C20A-79CF-07C0D0BA7445}"/>
              </a:ext>
            </a:extLst>
          </p:cNvPr>
          <p:cNvSpPr/>
          <p:nvPr/>
        </p:nvSpPr>
        <p:spPr>
          <a:xfrm>
            <a:off x="33023240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4" name="Freeform: Shape 2293">
            <a:extLst>
              <a:ext uri="{FF2B5EF4-FFF2-40B4-BE49-F238E27FC236}">
                <a16:creationId xmlns:a16="http://schemas.microsoft.com/office/drawing/2014/main" id="{ED17D7C8-13F1-1EBC-A70D-9D86A37E489A}"/>
              </a:ext>
            </a:extLst>
          </p:cNvPr>
          <p:cNvSpPr/>
          <p:nvPr/>
        </p:nvSpPr>
        <p:spPr>
          <a:xfrm>
            <a:off x="33023240" y="5035920"/>
            <a:ext cx="28508" cy="4363"/>
          </a:xfrm>
          <a:custGeom>
            <a:avLst/>
            <a:gdLst>
              <a:gd name="connsiteX0" fmla="*/ 0 w 28508"/>
              <a:gd name="connsiteY0" fmla="*/ 0 h 4363"/>
              <a:gd name="connsiteX1" fmla="*/ 0 w 28508"/>
              <a:gd name="connsiteY1" fmla="*/ 4363 h 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363">
                <a:moveTo>
                  <a:pt x="0" y="0"/>
                </a:moveTo>
                <a:lnTo>
                  <a:pt x="0" y="4363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5" name="Freeform: Shape 2294">
            <a:extLst>
              <a:ext uri="{FF2B5EF4-FFF2-40B4-BE49-F238E27FC236}">
                <a16:creationId xmlns:a16="http://schemas.microsoft.com/office/drawing/2014/main" id="{35FC6071-C7BC-8509-0CE0-5BD93CC440BB}"/>
              </a:ext>
            </a:extLst>
          </p:cNvPr>
          <p:cNvSpPr/>
          <p:nvPr/>
        </p:nvSpPr>
        <p:spPr>
          <a:xfrm>
            <a:off x="32590055" y="5040283"/>
            <a:ext cx="28508" cy="30946"/>
          </a:xfrm>
          <a:custGeom>
            <a:avLst/>
            <a:gdLst>
              <a:gd name="connsiteX0" fmla="*/ 0 w 28508"/>
              <a:gd name="connsiteY0" fmla="*/ 0 h 30946"/>
              <a:gd name="connsiteX1" fmla="*/ 0 w 2850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946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6" name="Freeform: Shape 2295">
            <a:extLst>
              <a:ext uri="{FF2B5EF4-FFF2-40B4-BE49-F238E27FC236}">
                <a16:creationId xmlns:a16="http://schemas.microsoft.com/office/drawing/2014/main" id="{AC4D0BE5-C15B-124B-07CC-7A33F67F5F65}"/>
              </a:ext>
            </a:extLst>
          </p:cNvPr>
          <p:cNvSpPr/>
          <p:nvPr/>
        </p:nvSpPr>
        <p:spPr>
          <a:xfrm>
            <a:off x="32032119" y="5040283"/>
            <a:ext cx="28508" cy="45212"/>
          </a:xfrm>
          <a:custGeom>
            <a:avLst/>
            <a:gdLst>
              <a:gd name="connsiteX0" fmla="*/ 0 w 28508"/>
              <a:gd name="connsiteY0" fmla="*/ 0 h 45212"/>
              <a:gd name="connsiteX1" fmla="*/ 0 w 28508"/>
              <a:gd name="connsiteY1" fmla="*/ 45212 h 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212">
                <a:moveTo>
                  <a:pt x="0" y="0"/>
                </a:moveTo>
                <a:lnTo>
                  <a:pt x="0" y="45212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7" name="Freeform: Shape 2296">
            <a:extLst>
              <a:ext uri="{FF2B5EF4-FFF2-40B4-BE49-F238E27FC236}">
                <a16:creationId xmlns:a16="http://schemas.microsoft.com/office/drawing/2014/main" id="{1E4C01D1-F176-2280-EDE6-19E4F1E5A719}"/>
              </a:ext>
            </a:extLst>
          </p:cNvPr>
          <p:cNvSpPr/>
          <p:nvPr/>
        </p:nvSpPr>
        <p:spPr>
          <a:xfrm>
            <a:off x="32032119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8" name="Freeform: Shape 2297">
            <a:extLst>
              <a:ext uri="{FF2B5EF4-FFF2-40B4-BE49-F238E27FC236}">
                <a16:creationId xmlns:a16="http://schemas.microsoft.com/office/drawing/2014/main" id="{CA7652BD-D773-D3FA-538D-C8D59F1B1448}"/>
              </a:ext>
            </a:extLst>
          </p:cNvPr>
          <p:cNvSpPr/>
          <p:nvPr/>
        </p:nvSpPr>
        <p:spPr>
          <a:xfrm>
            <a:off x="32032119" y="5135041"/>
            <a:ext cx="28508" cy="2073"/>
          </a:xfrm>
          <a:custGeom>
            <a:avLst/>
            <a:gdLst>
              <a:gd name="connsiteX0" fmla="*/ 0 w 28508"/>
              <a:gd name="connsiteY0" fmla="*/ 0 h 2073"/>
              <a:gd name="connsiteX1" fmla="*/ 0 w 28508"/>
              <a:gd name="connsiteY1" fmla="*/ 2073 h 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73">
                <a:moveTo>
                  <a:pt x="0" y="0"/>
                </a:moveTo>
                <a:lnTo>
                  <a:pt x="0" y="2073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9" name="Freeform: Shape 2298">
            <a:extLst>
              <a:ext uri="{FF2B5EF4-FFF2-40B4-BE49-F238E27FC236}">
                <a16:creationId xmlns:a16="http://schemas.microsoft.com/office/drawing/2014/main" id="{D867128E-F12C-D865-CEFF-F8DD41F0EC63}"/>
              </a:ext>
            </a:extLst>
          </p:cNvPr>
          <p:cNvSpPr/>
          <p:nvPr/>
        </p:nvSpPr>
        <p:spPr>
          <a:xfrm>
            <a:off x="31637678" y="5137114"/>
            <a:ext cx="28508" cy="47502"/>
          </a:xfrm>
          <a:custGeom>
            <a:avLst/>
            <a:gdLst>
              <a:gd name="connsiteX0" fmla="*/ 0 w 28508"/>
              <a:gd name="connsiteY0" fmla="*/ 0 h 47502"/>
              <a:gd name="connsiteX1" fmla="*/ 0 w 28508"/>
              <a:gd name="connsiteY1" fmla="*/ 47503 h 4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502">
                <a:moveTo>
                  <a:pt x="0" y="0"/>
                </a:moveTo>
                <a:lnTo>
                  <a:pt x="0" y="47503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0" name="Freeform: Shape 2299">
            <a:extLst>
              <a:ext uri="{FF2B5EF4-FFF2-40B4-BE49-F238E27FC236}">
                <a16:creationId xmlns:a16="http://schemas.microsoft.com/office/drawing/2014/main" id="{7D5DA19B-D10E-12AF-3ECB-FB771CC8ECEA}"/>
              </a:ext>
            </a:extLst>
          </p:cNvPr>
          <p:cNvSpPr/>
          <p:nvPr/>
        </p:nvSpPr>
        <p:spPr>
          <a:xfrm>
            <a:off x="31637678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1" name="Freeform: Shape 2300">
            <a:extLst>
              <a:ext uri="{FF2B5EF4-FFF2-40B4-BE49-F238E27FC236}">
                <a16:creationId xmlns:a16="http://schemas.microsoft.com/office/drawing/2014/main" id="{49F6335F-3C7D-CD02-20C4-AAA22806F801}"/>
              </a:ext>
            </a:extLst>
          </p:cNvPr>
          <p:cNvSpPr/>
          <p:nvPr/>
        </p:nvSpPr>
        <p:spPr>
          <a:xfrm>
            <a:off x="31637678" y="5234193"/>
            <a:ext cx="28508" cy="33483"/>
          </a:xfrm>
          <a:custGeom>
            <a:avLst/>
            <a:gdLst>
              <a:gd name="connsiteX0" fmla="*/ 0 w 28508"/>
              <a:gd name="connsiteY0" fmla="*/ 0 h 33483"/>
              <a:gd name="connsiteX1" fmla="*/ 0 w 28508"/>
              <a:gd name="connsiteY1" fmla="*/ 33484 h 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483">
                <a:moveTo>
                  <a:pt x="0" y="0"/>
                </a:moveTo>
                <a:lnTo>
                  <a:pt x="0" y="33484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2" name="Freeform: Shape 2301">
            <a:extLst>
              <a:ext uri="{FF2B5EF4-FFF2-40B4-BE49-F238E27FC236}">
                <a16:creationId xmlns:a16="http://schemas.microsoft.com/office/drawing/2014/main" id="{C3D3CFF8-8461-C6BC-AA74-68210688E522}"/>
              </a:ext>
            </a:extLst>
          </p:cNvPr>
          <p:cNvSpPr/>
          <p:nvPr/>
        </p:nvSpPr>
        <p:spPr>
          <a:xfrm>
            <a:off x="31327877" y="5267677"/>
            <a:ext cx="28508" cy="6746"/>
          </a:xfrm>
          <a:custGeom>
            <a:avLst/>
            <a:gdLst>
              <a:gd name="connsiteX0" fmla="*/ 0 w 28508"/>
              <a:gd name="connsiteY0" fmla="*/ 0 h 6746"/>
              <a:gd name="connsiteX1" fmla="*/ 0 w 28508"/>
              <a:gd name="connsiteY1" fmla="*/ 6746 h 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6746">
                <a:moveTo>
                  <a:pt x="0" y="0"/>
                </a:moveTo>
                <a:lnTo>
                  <a:pt x="0" y="6746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3" name="Freeform: Shape 2302">
            <a:extLst>
              <a:ext uri="{FF2B5EF4-FFF2-40B4-BE49-F238E27FC236}">
                <a16:creationId xmlns:a16="http://schemas.microsoft.com/office/drawing/2014/main" id="{B717DC7B-827C-4C75-C402-5FF19AE24EBB}"/>
              </a:ext>
            </a:extLst>
          </p:cNvPr>
          <p:cNvSpPr/>
          <p:nvPr/>
        </p:nvSpPr>
        <p:spPr>
          <a:xfrm>
            <a:off x="31139238" y="5274423"/>
            <a:ext cx="28508" cy="9314"/>
          </a:xfrm>
          <a:custGeom>
            <a:avLst/>
            <a:gdLst>
              <a:gd name="connsiteX0" fmla="*/ 0 w 28508"/>
              <a:gd name="connsiteY0" fmla="*/ 0 h 9314"/>
              <a:gd name="connsiteX1" fmla="*/ 0 w 28508"/>
              <a:gd name="connsiteY1" fmla="*/ 9315 h 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9314">
                <a:moveTo>
                  <a:pt x="0" y="0"/>
                </a:moveTo>
                <a:lnTo>
                  <a:pt x="0" y="9315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4" name="Freeform: Shape 2303">
            <a:extLst>
              <a:ext uri="{FF2B5EF4-FFF2-40B4-BE49-F238E27FC236}">
                <a16:creationId xmlns:a16="http://schemas.microsoft.com/office/drawing/2014/main" id="{87212DE7-010B-9219-EBB3-6C31C461ABA6}"/>
              </a:ext>
            </a:extLst>
          </p:cNvPr>
          <p:cNvSpPr/>
          <p:nvPr/>
        </p:nvSpPr>
        <p:spPr>
          <a:xfrm>
            <a:off x="3113923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5" name="Freeform: Shape 2304">
            <a:extLst>
              <a:ext uri="{FF2B5EF4-FFF2-40B4-BE49-F238E27FC236}">
                <a16:creationId xmlns:a16="http://schemas.microsoft.com/office/drawing/2014/main" id="{767EBB28-2E3A-201D-A7EE-277E61249A76}"/>
              </a:ext>
            </a:extLst>
          </p:cNvPr>
          <p:cNvSpPr/>
          <p:nvPr/>
        </p:nvSpPr>
        <p:spPr>
          <a:xfrm>
            <a:off x="31139238" y="5333190"/>
            <a:ext cx="28508" cy="20424"/>
          </a:xfrm>
          <a:custGeom>
            <a:avLst/>
            <a:gdLst>
              <a:gd name="connsiteX0" fmla="*/ 0 w 28508"/>
              <a:gd name="connsiteY0" fmla="*/ 0 h 20424"/>
              <a:gd name="connsiteX1" fmla="*/ 0 w 28508"/>
              <a:gd name="connsiteY1" fmla="*/ 20425 h 2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4">
                <a:moveTo>
                  <a:pt x="0" y="0"/>
                </a:moveTo>
                <a:lnTo>
                  <a:pt x="0" y="20425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6" name="Freeform: Shape 2305">
            <a:extLst>
              <a:ext uri="{FF2B5EF4-FFF2-40B4-BE49-F238E27FC236}">
                <a16:creationId xmlns:a16="http://schemas.microsoft.com/office/drawing/2014/main" id="{BD60FD8D-283C-15C4-D222-978E5BCF5F97}"/>
              </a:ext>
            </a:extLst>
          </p:cNvPr>
          <p:cNvSpPr/>
          <p:nvPr/>
        </p:nvSpPr>
        <p:spPr>
          <a:xfrm>
            <a:off x="31025546" y="5353614"/>
            <a:ext cx="28508" cy="29120"/>
          </a:xfrm>
          <a:custGeom>
            <a:avLst/>
            <a:gdLst>
              <a:gd name="connsiteX0" fmla="*/ 0 w 28508"/>
              <a:gd name="connsiteY0" fmla="*/ 0 h 29120"/>
              <a:gd name="connsiteX1" fmla="*/ 0 w 28508"/>
              <a:gd name="connsiteY1" fmla="*/ 29121 h 2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120">
                <a:moveTo>
                  <a:pt x="0" y="0"/>
                </a:moveTo>
                <a:lnTo>
                  <a:pt x="0" y="29121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7" name="Freeform: Shape 2306">
            <a:extLst>
              <a:ext uri="{FF2B5EF4-FFF2-40B4-BE49-F238E27FC236}">
                <a16:creationId xmlns:a16="http://schemas.microsoft.com/office/drawing/2014/main" id="{49E65092-E3F5-19C5-73A4-65108EB8AC4F}"/>
              </a:ext>
            </a:extLst>
          </p:cNvPr>
          <p:cNvSpPr/>
          <p:nvPr/>
        </p:nvSpPr>
        <p:spPr>
          <a:xfrm>
            <a:off x="3102554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8" name="Freeform: Shape 2307">
            <a:extLst>
              <a:ext uri="{FF2B5EF4-FFF2-40B4-BE49-F238E27FC236}">
                <a16:creationId xmlns:a16="http://schemas.microsoft.com/office/drawing/2014/main" id="{3180FE26-6DB7-0280-F7F8-54DF43812904}"/>
              </a:ext>
            </a:extLst>
          </p:cNvPr>
          <p:cNvSpPr/>
          <p:nvPr/>
        </p:nvSpPr>
        <p:spPr>
          <a:xfrm>
            <a:off x="31025546" y="5432311"/>
            <a:ext cx="28508" cy="40849"/>
          </a:xfrm>
          <a:custGeom>
            <a:avLst/>
            <a:gdLst>
              <a:gd name="connsiteX0" fmla="*/ 0 w 28508"/>
              <a:gd name="connsiteY0" fmla="*/ 0 h 40849"/>
              <a:gd name="connsiteX1" fmla="*/ 0 w 28508"/>
              <a:gd name="connsiteY1" fmla="*/ 40849 h 4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0849">
                <a:moveTo>
                  <a:pt x="0" y="0"/>
                </a:moveTo>
                <a:lnTo>
                  <a:pt x="0" y="40849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9" name="Freeform: Shape 2308">
            <a:extLst>
              <a:ext uri="{FF2B5EF4-FFF2-40B4-BE49-F238E27FC236}">
                <a16:creationId xmlns:a16="http://schemas.microsoft.com/office/drawing/2014/main" id="{D2EF3DFA-BAA9-C47E-C3D4-45C35FE28B73}"/>
              </a:ext>
            </a:extLst>
          </p:cNvPr>
          <p:cNvSpPr/>
          <p:nvPr/>
        </p:nvSpPr>
        <p:spPr>
          <a:xfrm>
            <a:off x="30941675" y="5473160"/>
            <a:ext cx="28508" cy="8695"/>
          </a:xfrm>
          <a:custGeom>
            <a:avLst/>
            <a:gdLst>
              <a:gd name="connsiteX0" fmla="*/ 0 w 28508"/>
              <a:gd name="connsiteY0" fmla="*/ 0 h 8695"/>
              <a:gd name="connsiteX1" fmla="*/ 0 w 28508"/>
              <a:gd name="connsiteY1" fmla="*/ 8696 h 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695">
                <a:moveTo>
                  <a:pt x="0" y="0"/>
                </a:moveTo>
                <a:lnTo>
                  <a:pt x="0" y="8696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0" name="Freeform: Shape 2309">
            <a:extLst>
              <a:ext uri="{FF2B5EF4-FFF2-40B4-BE49-F238E27FC236}">
                <a16:creationId xmlns:a16="http://schemas.microsoft.com/office/drawing/2014/main" id="{FB947FBD-5769-243C-8379-A49729D9E088}"/>
              </a:ext>
            </a:extLst>
          </p:cNvPr>
          <p:cNvSpPr/>
          <p:nvPr/>
        </p:nvSpPr>
        <p:spPr>
          <a:xfrm>
            <a:off x="3094167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1" name="Freeform: Shape 2310">
            <a:extLst>
              <a:ext uri="{FF2B5EF4-FFF2-40B4-BE49-F238E27FC236}">
                <a16:creationId xmlns:a16="http://schemas.microsoft.com/office/drawing/2014/main" id="{0218AD7C-E117-BDA8-2C7C-A83A46ED7834}"/>
              </a:ext>
            </a:extLst>
          </p:cNvPr>
          <p:cNvSpPr/>
          <p:nvPr/>
        </p:nvSpPr>
        <p:spPr>
          <a:xfrm>
            <a:off x="3094167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2" name="Freeform: Shape 2311">
            <a:extLst>
              <a:ext uri="{FF2B5EF4-FFF2-40B4-BE49-F238E27FC236}">
                <a16:creationId xmlns:a16="http://schemas.microsoft.com/office/drawing/2014/main" id="{900D1E62-9340-BED7-9716-9F4052D0855F}"/>
              </a:ext>
            </a:extLst>
          </p:cNvPr>
          <p:cNvSpPr/>
          <p:nvPr/>
        </p:nvSpPr>
        <p:spPr>
          <a:xfrm>
            <a:off x="3094167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3" name="Freeform: Shape 2312">
            <a:extLst>
              <a:ext uri="{FF2B5EF4-FFF2-40B4-BE49-F238E27FC236}">
                <a16:creationId xmlns:a16="http://schemas.microsoft.com/office/drawing/2014/main" id="{E2ED1896-DE23-26E6-93C4-B4D8E33C9CD9}"/>
              </a:ext>
            </a:extLst>
          </p:cNvPr>
          <p:cNvSpPr/>
          <p:nvPr/>
        </p:nvSpPr>
        <p:spPr>
          <a:xfrm>
            <a:off x="3094167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4" name="Freeform: Shape 2313">
            <a:extLst>
              <a:ext uri="{FF2B5EF4-FFF2-40B4-BE49-F238E27FC236}">
                <a16:creationId xmlns:a16="http://schemas.microsoft.com/office/drawing/2014/main" id="{2794FAF1-01CE-1E27-99C1-6A8AE72F9C42}"/>
              </a:ext>
            </a:extLst>
          </p:cNvPr>
          <p:cNvSpPr/>
          <p:nvPr/>
        </p:nvSpPr>
        <p:spPr>
          <a:xfrm>
            <a:off x="3094167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5" name="Freeform: Shape 2314">
            <a:extLst>
              <a:ext uri="{FF2B5EF4-FFF2-40B4-BE49-F238E27FC236}">
                <a16:creationId xmlns:a16="http://schemas.microsoft.com/office/drawing/2014/main" id="{7BA8E0D7-4EAC-43BC-0233-1A33B30B4F4C}"/>
              </a:ext>
            </a:extLst>
          </p:cNvPr>
          <p:cNvSpPr/>
          <p:nvPr/>
        </p:nvSpPr>
        <p:spPr>
          <a:xfrm>
            <a:off x="3094167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6" name="Freeform: Shape 2315">
            <a:extLst>
              <a:ext uri="{FF2B5EF4-FFF2-40B4-BE49-F238E27FC236}">
                <a16:creationId xmlns:a16="http://schemas.microsoft.com/office/drawing/2014/main" id="{581B349D-743C-1EB8-62A0-E334CB1A01E9}"/>
              </a:ext>
            </a:extLst>
          </p:cNvPr>
          <p:cNvSpPr/>
          <p:nvPr/>
        </p:nvSpPr>
        <p:spPr>
          <a:xfrm>
            <a:off x="3094167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7" name="Freeform: Shape 2316">
            <a:extLst>
              <a:ext uri="{FF2B5EF4-FFF2-40B4-BE49-F238E27FC236}">
                <a16:creationId xmlns:a16="http://schemas.microsoft.com/office/drawing/2014/main" id="{76874477-55D1-8262-3E78-633B023819D2}"/>
              </a:ext>
            </a:extLst>
          </p:cNvPr>
          <p:cNvSpPr/>
          <p:nvPr/>
        </p:nvSpPr>
        <p:spPr>
          <a:xfrm>
            <a:off x="3094167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8" name="Freeform: Shape 2317">
            <a:extLst>
              <a:ext uri="{FF2B5EF4-FFF2-40B4-BE49-F238E27FC236}">
                <a16:creationId xmlns:a16="http://schemas.microsoft.com/office/drawing/2014/main" id="{57777E47-104B-3188-7A56-2A2E47047839}"/>
              </a:ext>
            </a:extLst>
          </p:cNvPr>
          <p:cNvSpPr/>
          <p:nvPr/>
        </p:nvSpPr>
        <p:spPr>
          <a:xfrm>
            <a:off x="3094167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9" name="Freeform: Shape 2318">
            <a:extLst>
              <a:ext uri="{FF2B5EF4-FFF2-40B4-BE49-F238E27FC236}">
                <a16:creationId xmlns:a16="http://schemas.microsoft.com/office/drawing/2014/main" id="{1DAE5A53-0BAC-7814-46BC-140DA9135E22}"/>
              </a:ext>
            </a:extLst>
          </p:cNvPr>
          <p:cNvSpPr/>
          <p:nvPr/>
        </p:nvSpPr>
        <p:spPr>
          <a:xfrm>
            <a:off x="3094167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0" name="Freeform: Shape 2319">
            <a:extLst>
              <a:ext uri="{FF2B5EF4-FFF2-40B4-BE49-F238E27FC236}">
                <a16:creationId xmlns:a16="http://schemas.microsoft.com/office/drawing/2014/main" id="{F1BD8867-763C-49C8-3F5D-27A836F39F79}"/>
              </a:ext>
            </a:extLst>
          </p:cNvPr>
          <p:cNvSpPr/>
          <p:nvPr/>
        </p:nvSpPr>
        <p:spPr>
          <a:xfrm>
            <a:off x="30941675" y="5977244"/>
            <a:ext cx="28508" cy="20424"/>
          </a:xfrm>
          <a:custGeom>
            <a:avLst/>
            <a:gdLst>
              <a:gd name="connsiteX0" fmla="*/ 0 w 28508"/>
              <a:gd name="connsiteY0" fmla="*/ 0 h 20424"/>
              <a:gd name="connsiteX1" fmla="*/ 0 w 28508"/>
              <a:gd name="connsiteY1" fmla="*/ 20424 h 2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4">
                <a:moveTo>
                  <a:pt x="0" y="0"/>
                </a:moveTo>
                <a:lnTo>
                  <a:pt x="0" y="20424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1" name="Freeform: Shape 2320">
            <a:extLst>
              <a:ext uri="{FF2B5EF4-FFF2-40B4-BE49-F238E27FC236}">
                <a16:creationId xmlns:a16="http://schemas.microsoft.com/office/drawing/2014/main" id="{BE050A06-EDA8-5339-2C90-6D08F437F768}"/>
              </a:ext>
            </a:extLst>
          </p:cNvPr>
          <p:cNvSpPr/>
          <p:nvPr/>
        </p:nvSpPr>
        <p:spPr>
          <a:xfrm>
            <a:off x="30869862" y="5997668"/>
            <a:ext cx="28508" cy="29151"/>
          </a:xfrm>
          <a:custGeom>
            <a:avLst/>
            <a:gdLst>
              <a:gd name="connsiteX0" fmla="*/ 0 w 28508"/>
              <a:gd name="connsiteY0" fmla="*/ 0 h 29151"/>
              <a:gd name="connsiteX1" fmla="*/ 0 w 28508"/>
              <a:gd name="connsiteY1" fmla="*/ 29151 h 2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151">
                <a:moveTo>
                  <a:pt x="0" y="0"/>
                </a:moveTo>
                <a:lnTo>
                  <a:pt x="0" y="29151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2" name="Freeform: Shape 2321">
            <a:extLst>
              <a:ext uri="{FF2B5EF4-FFF2-40B4-BE49-F238E27FC236}">
                <a16:creationId xmlns:a16="http://schemas.microsoft.com/office/drawing/2014/main" id="{859C0506-8FA5-39A6-870A-60EF87ACC8F9}"/>
              </a:ext>
            </a:extLst>
          </p:cNvPr>
          <p:cNvSpPr/>
          <p:nvPr/>
        </p:nvSpPr>
        <p:spPr>
          <a:xfrm>
            <a:off x="30869862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3" name="Freeform: Shape 2322">
            <a:extLst>
              <a:ext uri="{FF2B5EF4-FFF2-40B4-BE49-F238E27FC236}">
                <a16:creationId xmlns:a16="http://schemas.microsoft.com/office/drawing/2014/main" id="{024564D3-04FD-424D-86AC-F04F10B24968}"/>
              </a:ext>
            </a:extLst>
          </p:cNvPr>
          <p:cNvSpPr/>
          <p:nvPr/>
        </p:nvSpPr>
        <p:spPr>
          <a:xfrm>
            <a:off x="30869862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4" name="Freeform: Shape 2323">
            <a:extLst>
              <a:ext uri="{FF2B5EF4-FFF2-40B4-BE49-F238E27FC236}">
                <a16:creationId xmlns:a16="http://schemas.microsoft.com/office/drawing/2014/main" id="{57FC6FF2-5DA3-A8AF-3903-A0807BF26967}"/>
              </a:ext>
            </a:extLst>
          </p:cNvPr>
          <p:cNvSpPr/>
          <p:nvPr/>
        </p:nvSpPr>
        <p:spPr>
          <a:xfrm>
            <a:off x="30869862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5" name="Freeform: Shape 2324">
            <a:extLst>
              <a:ext uri="{FF2B5EF4-FFF2-40B4-BE49-F238E27FC236}">
                <a16:creationId xmlns:a16="http://schemas.microsoft.com/office/drawing/2014/main" id="{53076EA3-EB8F-4014-AAC7-BF17A89109ED}"/>
              </a:ext>
            </a:extLst>
          </p:cNvPr>
          <p:cNvSpPr/>
          <p:nvPr/>
        </p:nvSpPr>
        <p:spPr>
          <a:xfrm>
            <a:off x="30869862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6" name="Freeform: Shape 2325">
            <a:extLst>
              <a:ext uri="{FF2B5EF4-FFF2-40B4-BE49-F238E27FC236}">
                <a16:creationId xmlns:a16="http://schemas.microsoft.com/office/drawing/2014/main" id="{D37EE6BD-95EB-792A-9E54-9FA158BACEBA}"/>
              </a:ext>
            </a:extLst>
          </p:cNvPr>
          <p:cNvSpPr/>
          <p:nvPr/>
        </p:nvSpPr>
        <p:spPr>
          <a:xfrm>
            <a:off x="30869862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7" name="Freeform: Shape 2326">
            <a:extLst>
              <a:ext uri="{FF2B5EF4-FFF2-40B4-BE49-F238E27FC236}">
                <a16:creationId xmlns:a16="http://schemas.microsoft.com/office/drawing/2014/main" id="{A4C283C4-5F54-2950-57DA-50B1A2ACC62E}"/>
              </a:ext>
            </a:extLst>
          </p:cNvPr>
          <p:cNvSpPr/>
          <p:nvPr/>
        </p:nvSpPr>
        <p:spPr>
          <a:xfrm>
            <a:off x="30869862" y="6274513"/>
            <a:ext cx="28508" cy="6746"/>
          </a:xfrm>
          <a:custGeom>
            <a:avLst/>
            <a:gdLst>
              <a:gd name="connsiteX0" fmla="*/ 0 w 28508"/>
              <a:gd name="connsiteY0" fmla="*/ 0 h 6746"/>
              <a:gd name="connsiteX1" fmla="*/ 0 w 28508"/>
              <a:gd name="connsiteY1" fmla="*/ 6746 h 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6746">
                <a:moveTo>
                  <a:pt x="0" y="0"/>
                </a:moveTo>
                <a:lnTo>
                  <a:pt x="0" y="674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8" name="Freeform: Shape 2327">
            <a:extLst>
              <a:ext uri="{FF2B5EF4-FFF2-40B4-BE49-F238E27FC236}">
                <a16:creationId xmlns:a16="http://schemas.microsoft.com/office/drawing/2014/main" id="{6C9A3436-35D4-9490-3F15-7E9C64536A34}"/>
              </a:ext>
            </a:extLst>
          </p:cNvPr>
          <p:cNvSpPr/>
          <p:nvPr/>
        </p:nvSpPr>
        <p:spPr>
          <a:xfrm>
            <a:off x="30821854" y="6281260"/>
            <a:ext cx="28508" cy="41963"/>
          </a:xfrm>
          <a:custGeom>
            <a:avLst/>
            <a:gdLst>
              <a:gd name="connsiteX0" fmla="*/ 0 w 28508"/>
              <a:gd name="connsiteY0" fmla="*/ 0 h 41963"/>
              <a:gd name="connsiteX1" fmla="*/ 0 w 28508"/>
              <a:gd name="connsiteY1" fmla="*/ 41963 h 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963">
                <a:moveTo>
                  <a:pt x="0" y="0"/>
                </a:moveTo>
                <a:lnTo>
                  <a:pt x="0" y="41963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9" name="Freeform: Shape 2328">
            <a:extLst>
              <a:ext uri="{FF2B5EF4-FFF2-40B4-BE49-F238E27FC236}">
                <a16:creationId xmlns:a16="http://schemas.microsoft.com/office/drawing/2014/main" id="{CEF0C412-0007-F9C5-4F2D-33B005B7BF3F}"/>
              </a:ext>
            </a:extLst>
          </p:cNvPr>
          <p:cNvSpPr/>
          <p:nvPr/>
        </p:nvSpPr>
        <p:spPr>
          <a:xfrm>
            <a:off x="30917756" y="6281260"/>
            <a:ext cx="28508" cy="41963"/>
          </a:xfrm>
          <a:custGeom>
            <a:avLst/>
            <a:gdLst>
              <a:gd name="connsiteX0" fmla="*/ 0 w 28508"/>
              <a:gd name="connsiteY0" fmla="*/ 0 h 41963"/>
              <a:gd name="connsiteX1" fmla="*/ 0 w 28508"/>
              <a:gd name="connsiteY1" fmla="*/ 41963 h 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963">
                <a:moveTo>
                  <a:pt x="0" y="0"/>
                </a:moveTo>
                <a:lnTo>
                  <a:pt x="0" y="41963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0" name="Freeform: Shape 2329">
            <a:extLst>
              <a:ext uri="{FF2B5EF4-FFF2-40B4-BE49-F238E27FC236}">
                <a16:creationId xmlns:a16="http://schemas.microsoft.com/office/drawing/2014/main" id="{3199ED71-3076-57BC-6447-FAF0CD4BAC97}"/>
              </a:ext>
            </a:extLst>
          </p:cNvPr>
          <p:cNvSpPr/>
          <p:nvPr/>
        </p:nvSpPr>
        <p:spPr>
          <a:xfrm>
            <a:off x="31013516" y="5997668"/>
            <a:ext cx="28508" cy="29151"/>
          </a:xfrm>
          <a:custGeom>
            <a:avLst/>
            <a:gdLst>
              <a:gd name="connsiteX0" fmla="*/ 0 w 28508"/>
              <a:gd name="connsiteY0" fmla="*/ 0 h 29151"/>
              <a:gd name="connsiteX1" fmla="*/ 0 w 28508"/>
              <a:gd name="connsiteY1" fmla="*/ 29151 h 2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151">
                <a:moveTo>
                  <a:pt x="0" y="0"/>
                </a:moveTo>
                <a:lnTo>
                  <a:pt x="0" y="29151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1" name="Freeform: Shape 2330">
            <a:extLst>
              <a:ext uri="{FF2B5EF4-FFF2-40B4-BE49-F238E27FC236}">
                <a16:creationId xmlns:a16="http://schemas.microsoft.com/office/drawing/2014/main" id="{22BA739F-7469-B48D-C82B-11A956C94DB2}"/>
              </a:ext>
            </a:extLst>
          </p:cNvPr>
          <p:cNvSpPr/>
          <p:nvPr/>
        </p:nvSpPr>
        <p:spPr>
          <a:xfrm>
            <a:off x="3101351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2" name="Freeform: Shape 2331">
            <a:extLst>
              <a:ext uri="{FF2B5EF4-FFF2-40B4-BE49-F238E27FC236}">
                <a16:creationId xmlns:a16="http://schemas.microsoft.com/office/drawing/2014/main" id="{7EB8DEBD-0275-D36A-8297-D1F2B8974288}"/>
              </a:ext>
            </a:extLst>
          </p:cNvPr>
          <p:cNvSpPr/>
          <p:nvPr/>
        </p:nvSpPr>
        <p:spPr>
          <a:xfrm>
            <a:off x="3101351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3" name="Freeform: Shape 2332">
            <a:extLst>
              <a:ext uri="{FF2B5EF4-FFF2-40B4-BE49-F238E27FC236}">
                <a16:creationId xmlns:a16="http://schemas.microsoft.com/office/drawing/2014/main" id="{0532594C-2381-7D64-475E-59468864136C}"/>
              </a:ext>
            </a:extLst>
          </p:cNvPr>
          <p:cNvSpPr/>
          <p:nvPr/>
        </p:nvSpPr>
        <p:spPr>
          <a:xfrm>
            <a:off x="3101351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08C3165E-F45D-D2A9-0AA9-943F840BADDD}"/>
              </a:ext>
            </a:extLst>
          </p:cNvPr>
          <p:cNvSpPr/>
          <p:nvPr/>
        </p:nvSpPr>
        <p:spPr>
          <a:xfrm>
            <a:off x="3101351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AC246E3A-71A8-4766-9413-82065810D5AD}"/>
              </a:ext>
            </a:extLst>
          </p:cNvPr>
          <p:cNvSpPr/>
          <p:nvPr/>
        </p:nvSpPr>
        <p:spPr>
          <a:xfrm>
            <a:off x="3101351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6" name="Freeform: Shape 2335">
            <a:extLst>
              <a:ext uri="{FF2B5EF4-FFF2-40B4-BE49-F238E27FC236}">
                <a16:creationId xmlns:a16="http://schemas.microsoft.com/office/drawing/2014/main" id="{B774169C-0BA7-38DB-FC15-D120B4EF9D69}"/>
              </a:ext>
            </a:extLst>
          </p:cNvPr>
          <p:cNvSpPr/>
          <p:nvPr/>
        </p:nvSpPr>
        <p:spPr>
          <a:xfrm>
            <a:off x="3101351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7" name="Freeform: Shape 2336">
            <a:extLst>
              <a:ext uri="{FF2B5EF4-FFF2-40B4-BE49-F238E27FC236}">
                <a16:creationId xmlns:a16="http://schemas.microsoft.com/office/drawing/2014/main" id="{D169D9C6-77B8-B65F-872E-F7AEFC151D80}"/>
              </a:ext>
            </a:extLst>
          </p:cNvPr>
          <p:cNvSpPr/>
          <p:nvPr/>
        </p:nvSpPr>
        <p:spPr>
          <a:xfrm>
            <a:off x="31109275" y="5473160"/>
            <a:ext cx="28508" cy="8695"/>
          </a:xfrm>
          <a:custGeom>
            <a:avLst/>
            <a:gdLst>
              <a:gd name="connsiteX0" fmla="*/ 0 w 28508"/>
              <a:gd name="connsiteY0" fmla="*/ 0 h 8695"/>
              <a:gd name="connsiteX1" fmla="*/ 0 w 28508"/>
              <a:gd name="connsiteY1" fmla="*/ 8696 h 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695">
                <a:moveTo>
                  <a:pt x="0" y="0"/>
                </a:moveTo>
                <a:lnTo>
                  <a:pt x="0" y="8696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8" name="Freeform: Shape 2337">
            <a:extLst>
              <a:ext uri="{FF2B5EF4-FFF2-40B4-BE49-F238E27FC236}">
                <a16:creationId xmlns:a16="http://schemas.microsoft.com/office/drawing/2014/main" id="{7147A9B7-202E-531E-FA4C-F77790F3A532}"/>
              </a:ext>
            </a:extLst>
          </p:cNvPr>
          <p:cNvSpPr/>
          <p:nvPr/>
        </p:nvSpPr>
        <p:spPr>
          <a:xfrm>
            <a:off x="3110927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9" name="Freeform: Shape 2338">
            <a:extLst>
              <a:ext uri="{FF2B5EF4-FFF2-40B4-BE49-F238E27FC236}">
                <a16:creationId xmlns:a16="http://schemas.microsoft.com/office/drawing/2014/main" id="{6289443C-1E0C-0555-1B9F-658AA25BCD14}"/>
              </a:ext>
            </a:extLst>
          </p:cNvPr>
          <p:cNvSpPr/>
          <p:nvPr/>
        </p:nvSpPr>
        <p:spPr>
          <a:xfrm>
            <a:off x="3110927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0" name="Freeform: Shape 2339">
            <a:extLst>
              <a:ext uri="{FF2B5EF4-FFF2-40B4-BE49-F238E27FC236}">
                <a16:creationId xmlns:a16="http://schemas.microsoft.com/office/drawing/2014/main" id="{D069AD5C-C5FE-BBF9-E21B-BE92288B378D}"/>
              </a:ext>
            </a:extLst>
          </p:cNvPr>
          <p:cNvSpPr/>
          <p:nvPr/>
        </p:nvSpPr>
        <p:spPr>
          <a:xfrm>
            <a:off x="3110927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1" name="Freeform: Shape 2340">
            <a:extLst>
              <a:ext uri="{FF2B5EF4-FFF2-40B4-BE49-F238E27FC236}">
                <a16:creationId xmlns:a16="http://schemas.microsoft.com/office/drawing/2014/main" id="{770EE59E-0EC4-61C6-018C-E61088983881}"/>
              </a:ext>
            </a:extLst>
          </p:cNvPr>
          <p:cNvSpPr/>
          <p:nvPr/>
        </p:nvSpPr>
        <p:spPr>
          <a:xfrm>
            <a:off x="3110927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2" name="Freeform: Shape 2341">
            <a:extLst>
              <a:ext uri="{FF2B5EF4-FFF2-40B4-BE49-F238E27FC236}">
                <a16:creationId xmlns:a16="http://schemas.microsoft.com/office/drawing/2014/main" id="{78BCEC64-F0E9-2BB1-86C8-C732198EF98E}"/>
              </a:ext>
            </a:extLst>
          </p:cNvPr>
          <p:cNvSpPr/>
          <p:nvPr/>
        </p:nvSpPr>
        <p:spPr>
          <a:xfrm>
            <a:off x="3110927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3" name="Freeform: Shape 2342">
            <a:extLst>
              <a:ext uri="{FF2B5EF4-FFF2-40B4-BE49-F238E27FC236}">
                <a16:creationId xmlns:a16="http://schemas.microsoft.com/office/drawing/2014/main" id="{BE941DC6-3BB9-CFFB-786B-696CD3743125}"/>
              </a:ext>
            </a:extLst>
          </p:cNvPr>
          <p:cNvSpPr/>
          <p:nvPr/>
        </p:nvSpPr>
        <p:spPr>
          <a:xfrm>
            <a:off x="3110927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4" name="Freeform: Shape 2343">
            <a:extLst>
              <a:ext uri="{FF2B5EF4-FFF2-40B4-BE49-F238E27FC236}">
                <a16:creationId xmlns:a16="http://schemas.microsoft.com/office/drawing/2014/main" id="{D5C257EE-DCF2-3BEC-CAED-34FC5B2CE01F}"/>
              </a:ext>
            </a:extLst>
          </p:cNvPr>
          <p:cNvSpPr/>
          <p:nvPr/>
        </p:nvSpPr>
        <p:spPr>
          <a:xfrm>
            <a:off x="3110927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5" name="Freeform: Shape 2344">
            <a:extLst>
              <a:ext uri="{FF2B5EF4-FFF2-40B4-BE49-F238E27FC236}">
                <a16:creationId xmlns:a16="http://schemas.microsoft.com/office/drawing/2014/main" id="{F76396D9-5EA6-7CBC-B55C-D8537DC91A8D}"/>
              </a:ext>
            </a:extLst>
          </p:cNvPr>
          <p:cNvSpPr/>
          <p:nvPr/>
        </p:nvSpPr>
        <p:spPr>
          <a:xfrm>
            <a:off x="3110927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6" name="Freeform: Shape 2345">
            <a:extLst>
              <a:ext uri="{FF2B5EF4-FFF2-40B4-BE49-F238E27FC236}">
                <a16:creationId xmlns:a16="http://schemas.microsoft.com/office/drawing/2014/main" id="{8941F000-CA6D-A348-C684-1162E8462942}"/>
              </a:ext>
            </a:extLst>
          </p:cNvPr>
          <p:cNvSpPr/>
          <p:nvPr/>
        </p:nvSpPr>
        <p:spPr>
          <a:xfrm>
            <a:off x="3110927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7" name="Freeform: Shape 2346">
            <a:extLst>
              <a:ext uri="{FF2B5EF4-FFF2-40B4-BE49-F238E27FC236}">
                <a16:creationId xmlns:a16="http://schemas.microsoft.com/office/drawing/2014/main" id="{62A58BA8-EF5D-892F-D216-91FD19254597}"/>
              </a:ext>
            </a:extLst>
          </p:cNvPr>
          <p:cNvSpPr/>
          <p:nvPr/>
        </p:nvSpPr>
        <p:spPr>
          <a:xfrm>
            <a:off x="3110927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8" name="Freeform: Shape 2347">
            <a:extLst>
              <a:ext uri="{FF2B5EF4-FFF2-40B4-BE49-F238E27FC236}">
                <a16:creationId xmlns:a16="http://schemas.microsoft.com/office/drawing/2014/main" id="{36AB9CE4-349B-873B-C634-5FE315D8A826}"/>
              </a:ext>
            </a:extLst>
          </p:cNvPr>
          <p:cNvSpPr/>
          <p:nvPr/>
        </p:nvSpPr>
        <p:spPr>
          <a:xfrm>
            <a:off x="3110927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7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9" name="Freeform: Shape 2348">
            <a:extLst>
              <a:ext uri="{FF2B5EF4-FFF2-40B4-BE49-F238E27FC236}">
                <a16:creationId xmlns:a16="http://schemas.microsoft.com/office/drawing/2014/main" id="{A254CAB0-7A7C-39F1-8818-AFE3703DA058}"/>
              </a:ext>
            </a:extLst>
          </p:cNvPr>
          <p:cNvSpPr/>
          <p:nvPr/>
        </p:nvSpPr>
        <p:spPr>
          <a:xfrm>
            <a:off x="3110927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0" name="Freeform: Shape 2349">
            <a:extLst>
              <a:ext uri="{FF2B5EF4-FFF2-40B4-BE49-F238E27FC236}">
                <a16:creationId xmlns:a16="http://schemas.microsoft.com/office/drawing/2014/main" id="{D88EB329-A95B-6656-9413-E94EF8B1DD4E}"/>
              </a:ext>
            </a:extLst>
          </p:cNvPr>
          <p:cNvSpPr/>
          <p:nvPr/>
        </p:nvSpPr>
        <p:spPr>
          <a:xfrm>
            <a:off x="3110927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1" name="Freeform: Shape 2350">
            <a:extLst>
              <a:ext uri="{FF2B5EF4-FFF2-40B4-BE49-F238E27FC236}">
                <a16:creationId xmlns:a16="http://schemas.microsoft.com/office/drawing/2014/main" id="{1B259B8D-37D5-5D17-E47C-AB552B88348A}"/>
              </a:ext>
            </a:extLst>
          </p:cNvPr>
          <p:cNvSpPr/>
          <p:nvPr/>
        </p:nvSpPr>
        <p:spPr>
          <a:xfrm>
            <a:off x="3110927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2" name="Freeform: Shape 2351">
            <a:extLst>
              <a:ext uri="{FF2B5EF4-FFF2-40B4-BE49-F238E27FC236}">
                <a16:creationId xmlns:a16="http://schemas.microsoft.com/office/drawing/2014/main" id="{85C3871C-186B-76E1-FA75-6DC7614125E7}"/>
              </a:ext>
            </a:extLst>
          </p:cNvPr>
          <p:cNvSpPr/>
          <p:nvPr/>
        </p:nvSpPr>
        <p:spPr>
          <a:xfrm>
            <a:off x="3110927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3" name="Freeform: Shape 2352">
            <a:extLst>
              <a:ext uri="{FF2B5EF4-FFF2-40B4-BE49-F238E27FC236}">
                <a16:creationId xmlns:a16="http://schemas.microsoft.com/office/drawing/2014/main" id="{AC4B3CBB-122D-BEF9-25AA-E395303EF9E0}"/>
              </a:ext>
            </a:extLst>
          </p:cNvPr>
          <p:cNvSpPr/>
          <p:nvPr/>
        </p:nvSpPr>
        <p:spPr>
          <a:xfrm>
            <a:off x="3110927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4" name="Freeform: Shape 2353">
            <a:extLst>
              <a:ext uri="{FF2B5EF4-FFF2-40B4-BE49-F238E27FC236}">
                <a16:creationId xmlns:a16="http://schemas.microsoft.com/office/drawing/2014/main" id="{9D48752D-315F-05A5-14E4-CC7E2FB6F076}"/>
              </a:ext>
            </a:extLst>
          </p:cNvPr>
          <p:cNvSpPr/>
          <p:nvPr/>
        </p:nvSpPr>
        <p:spPr>
          <a:xfrm>
            <a:off x="3110927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5" name="Freeform: Shape 2354">
            <a:extLst>
              <a:ext uri="{FF2B5EF4-FFF2-40B4-BE49-F238E27FC236}">
                <a16:creationId xmlns:a16="http://schemas.microsoft.com/office/drawing/2014/main" id="{F7D153C2-2627-0C7F-B7A5-7C1A117F0B2F}"/>
              </a:ext>
            </a:extLst>
          </p:cNvPr>
          <p:cNvSpPr/>
          <p:nvPr/>
        </p:nvSpPr>
        <p:spPr>
          <a:xfrm>
            <a:off x="31253043" y="5353614"/>
            <a:ext cx="28508" cy="29120"/>
          </a:xfrm>
          <a:custGeom>
            <a:avLst/>
            <a:gdLst>
              <a:gd name="connsiteX0" fmla="*/ 0 w 28508"/>
              <a:gd name="connsiteY0" fmla="*/ 0 h 29120"/>
              <a:gd name="connsiteX1" fmla="*/ 0 w 28508"/>
              <a:gd name="connsiteY1" fmla="*/ 29121 h 2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120">
                <a:moveTo>
                  <a:pt x="0" y="0"/>
                </a:moveTo>
                <a:lnTo>
                  <a:pt x="0" y="29121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6" name="Freeform: Shape 2355">
            <a:extLst>
              <a:ext uri="{FF2B5EF4-FFF2-40B4-BE49-F238E27FC236}">
                <a16:creationId xmlns:a16="http://schemas.microsoft.com/office/drawing/2014/main" id="{1EC48BA7-160F-B4DA-68A6-E857B7EC90A8}"/>
              </a:ext>
            </a:extLst>
          </p:cNvPr>
          <p:cNvSpPr/>
          <p:nvPr/>
        </p:nvSpPr>
        <p:spPr>
          <a:xfrm>
            <a:off x="31253043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7" name="Freeform: Shape 2356">
            <a:extLst>
              <a:ext uri="{FF2B5EF4-FFF2-40B4-BE49-F238E27FC236}">
                <a16:creationId xmlns:a16="http://schemas.microsoft.com/office/drawing/2014/main" id="{DA6F0395-9C65-F56C-B8A9-EBBCB26E8001}"/>
              </a:ext>
            </a:extLst>
          </p:cNvPr>
          <p:cNvSpPr/>
          <p:nvPr/>
        </p:nvSpPr>
        <p:spPr>
          <a:xfrm>
            <a:off x="31253043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8" name="Freeform: Shape 2357">
            <a:extLst>
              <a:ext uri="{FF2B5EF4-FFF2-40B4-BE49-F238E27FC236}">
                <a16:creationId xmlns:a16="http://schemas.microsoft.com/office/drawing/2014/main" id="{FD79D818-D793-9990-45C0-7BBEFC294329}"/>
              </a:ext>
            </a:extLst>
          </p:cNvPr>
          <p:cNvSpPr/>
          <p:nvPr/>
        </p:nvSpPr>
        <p:spPr>
          <a:xfrm>
            <a:off x="31253043" y="5481856"/>
            <a:ext cx="28508" cy="16680"/>
          </a:xfrm>
          <a:custGeom>
            <a:avLst/>
            <a:gdLst>
              <a:gd name="connsiteX0" fmla="*/ 0 w 28508"/>
              <a:gd name="connsiteY0" fmla="*/ 0 h 16680"/>
              <a:gd name="connsiteX1" fmla="*/ 0 w 28508"/>
              <a:gd name="connsiteY1" fmla="*/ 16680 h 1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680">
                <a:moveTo>
                  <a:pt x="0" y="0"/>
                </a:moveTo>
                <a:lnTo>
                  <a:pt x="0" y="16680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9" name="Freeform: Shape 2358">
            <a:extLst>
              <a:ext uri="{FF2B5EF4-FFF2-40B4-BE49-F238E27FC236}">
                <a16:creationId xmlns:a16="http://schemas.microsoft.com/office/drawing/2014/main" id="{1A2D11BC-3197-0D9A-4667-E745DF0885DA}"/>
              </a:ext>
            </a:extLst>
          </p:cNvPr>
          <p:cNvSpPr/>
          <p:nvPr/>
        </p:nvSpPr>
        <p:spPr>
          <a:xfrm>
            <a:off x="31205177" y="5498536"/>
            <a:ext cx="28508" cy="32895"/>
          </a:xfrm>
          <a:custGeom>
            <a:avLst/>
            <a:gdLst>
              <a:gd name="connsiteX0" fmla="*/ 0 w 28508"/>
              <a:gd name="connsiteY0" fmla="*/ 0 h 32895"/>
              <a:gd name="connsiteX1" fmla="*/ 0 w 28508"/>
              <a:gd name="connsiteY1" fmla="*/ 32896 h 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2895">
                <a:moveTo>
                  <a:pt x="0" y="0"/>
                </a:moveTo>
                <a:lnTo>
                  <a:pt x="0" y="32896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0" name="Freeform: Shape 2359">
            <a:extLst>
              <a:ext uri="{FF2B5EF4-FFF2-40B4-BE49-F238E27FC236}">
                <a16:creationId xmlns:a16="http://schemas.microsoft.com/office/drawing/2014/main" id="{253A0816-ACF1-94E1-DA10-C5FC3D730DFE}"/>
              </a:ext>
            </a:extLst>
          </p:cNvPr>
          <p:cNvSpPr/>
          <p:nvPr/>
        </p:nvSpPr>
        <p:spPr>
          <a:xfrm>
            <a:off x="3120517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1" name="Freeform: Shape 2360">
            <a:extLst>
              <a:ext uri="{FF2B5EF4-FFF2-40B4-BE49-F238E27FC236}">
                <a16:creationId xmlns:a16="http://schemas.microsoft.com/office/drawing/2014/main" id="{5DCE93F5-94EB-07B0-75DA-BC6E82475448}"/>
              </a:ext>
            </a:extLst>
          </p:cNvPr>
          <p:cNvSpPr/>
          <p:nvPr/>
        </p:nvSpPr>
        <p:spPr>
          <a:xfrm>
            <a:off x="3120517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2" name="Freeform: Shape 2361">
            <a:extLst>
              <a:ext uri="{FF2B5EF4-FFF2-40B4-BE49-F238E27FC236}">
                <a16:creationId xmlns:a16="http://schemas.microsoft.com/office/drawing/2014/main" id="{E97E3E4D-0C54-8FD7-6167-E452584BDF38}"/>
              </a:ext>
            </a:extLst>
          </p:cNvPr>
          <p:cNvSpPr/>
          <p:nvPr/>
        </p:nvSpPr>
        <p:spPr>
          <a:xfrm>
            <a:off x="3120517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3" name="Freeform: Shape 2362">
            <a:extLst>
              <a:ext uri="{FF2B5EF4-FFF2-40B4-BE49-F238E27FC236}">
                <a16:creationId xmlns:a16="http://schemas.microsoft.com/office/drawing/2014/main" id="{A58A19F6-0CEF-9DE1-77B1-0CBB5303E33C}"/>
              </a:ext>
            </a:extLst>
          </p:cNvPr>
          <p:cNvSpPr/>
          <p:nvPr/>
        </p:nvSpPr>
        <p:spPr>
          <a:xfrm>
            <a:off x="3120517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4" name="Freeform: Shape 2363">
            <a:extLst>
              <a:ext uri="{FF2B5EF4-FFF2-40B4-BE49-F238E27FC236}">
                <a16:creationId xmlns:a16="http://schemas.microsoft.com/office/drawing/2014/main" id="{81F2380F-434B-0F18-A6B8-0D21B927460B}"/>
              </a:ext>
            </a:extLst>
          </p:cNvPr>
          <p:cNvSpPr/>
          <p:nvPr/>
        </p:nvSpPr>
        <p:spPr>
          <a:xfrm>
            <a:off x="3120517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5" name="Freeform: Shape 2364">
            <a:extLst>
              <a:ext uri="{FF2B5EF4-FFF2-40B4-BE49-F238E27FC236}">
                <a16:creationId xmlns:a16="http://schemas.microsoft.com/office/drawing/2014/main" id="{1C34F697-A56C-3B52-F2F9-16009C1890E1}"/>
              </a:ext>
            </a:extLst>
          </p:cNvPr>
          <p:cNvSpPr/>
          <p:nvPr/>
        </p:nvSpPr>
        <p:spPr>
          <a:xfrm>
            <a:off x="3120517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6" name="Freeform: Shape 2365">
            <a:extLst>
              <a:ext uri="{FF2B5EF4-FFF2-40B4-BE49-F238E27FC236}">
                <a16:creationId xmlns:a16="http://schemas.microsoft.com/office/drawing/2014/main" id="{5606E158-9C96-C1F6-F76C-4A38EC279DE0}"/>
              </a:ext>
            </a:extLst>
          </p:cNvPr>
          <p:cNvSpPr/>
          <p:nvPr/>
        </p:nvSpPr>
        <p:spPr>
          <a:xfrm>
            <a:off x="3120517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7" name="Freeform: Shape 2366">
            <a:extLst>
              <a:ext uri="{FF2B5EF4-FFF2-40B4-BE49-F238E27FC236}">
                <a16:creationId xmlns:a16="http://schemas.microsoft.com/office/drawing/2014/main" id="{0C2B9687-E3FA-F3D0-77E9-4CFE7B3ECB98}"/>
              </a:ext>
            </a:extLst>
          </p:cNvPr>
          <p:cNvSpPr/>
          <p:nvPr/>
        </p:nvSpPr>
        <p:spPr>
          <a:xfrm>
            <a:off x="3120517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8" name="Freeform: Shape 2367">
            <a:extLst>
              <a:ext uri="{FF2B5EF4-FFF2-40B4-BE49-F238E27FC236}">
                <a16:creationId xmlns:a16="http://schemas.microsoft.com/office/drawing/2014/main" id="{97E4908C-B7DB-34D6-B035-834EB9ECE5A5}"/>
              </a:ext>
            </a:extLst>
          </p:cNvPr>
          <p:cNvSpPr/>
          <p:nvPr/>
        </p:nvSpPr>
        <p:spPr>
          <a:xfrm>
            <a:off x="3120517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9" name="Freeform: Shape 2368">
            <a:extLst>
              <a:ext uri="{FF2B5EF4-FFF2-40B4-BE49-F238E27FC236}">
                <a16:creationId xmlns:a16="http://schemas.microsoft.com/office/drawing/2014/main" id="{AB1F0968-E399-CD21-DBCB-F2200C7D0E1D}"/>
              </a:ext>
            </a:extLst>
          </p:cNvPr>
          <p:cNvSpPr/>
          <p:nvPr/>
        </p:nvSpPr>
        <p:spPr>
          <a:xfrm>
            <a:off x="3120517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0" name="Freeform: Shape 2369">
            <a:extLst>
              <a:ext uri="{FF2B5EF4-FFF2-40B4-BE49-F238E27FC236}">
                <a16:creationId xmlns:a16="http://schemas.microsoft.com/office/drawing/2014/main" id="{F5DF2F90-449A-55CB-DE4D-AB1B80E78E5E}"/>
              </a:ext>
            </a:extLst>
          </p:cNvPr>
          <p:cNvSpPr/>
          <p:nvPr/>
        </p:nvSpPr>
        <p:spPr>
          <a:xfrm>
            <a:off x="3120517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1" name="Freeform: Shape 2370">
            <a:extLst>
              <a:ext uri="{FF2B5EF4-FFF2-40B4-BE49-F238E27FC236}">
                <a16:creationId xmlns:a16="http://schemas.microsoft.com/office/drawing/2014/main" id="{8F0462B8-6095-69FB-9ACB-8FA38F99AA62}"/>
              </a:ext>
            </a:extLst>
          </p:cNvPr>
          <p:cNvSpPr/>
          <p:nvPr/>
        </p:nvSpPr>
        <p:spPr>
          <a:xfrm>
            <a:off x="3120517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2" name="Freeform: Shape 2371">
            <a:extLst>
              <a:ext uri="{FF2B5EF4-FFF2-40B4-BE49-F238E27FC236}">
                <a16:creationId xmlns:a16="http://schemas.microsoft.com/office/drawing/2014/main" id="{0ADBAD25-3253-21BC-2868-7C262CC5589E}"/>
              </a:ext>
            </a:extLst>
          </p:cNvPr>
          <p:cNvSpPr/>
          <p:nvPr/>
        </p:nvSpPr>
        <p:spPr>
          <a:xfrm>
            <a:off x="3120517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6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3" name="Freeform: Shape 2372">
            <a:extLst>
              <a:ext uri="{FF2B5EF4-FFF2-40B4-BE49-F238E27FC236}">
                <a16:creationId xmlns:a16="http://schemas.microsoft.com/office/drawing/2014/main" id="{387F05B3-E2D5-F865-2314-79FE5AA0EE62}"/>
              </a:ext>
            </a:extLst>
          </p:cNvPr>
          <p:cNvSpPr/>
          <p:nvPr/>
        </p:nvSpPr>
        <p:spPr>
          <a:xfrm>
            <a:off x="3120517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4" name="Freeform: Shape 2373">
            <a:extLst>
              <a:ext uri="{FF2B5EF4-FFF2-40B4-BE49-F238E27FC236}">
                <a16:creationId xmlns:a16="http://schemas.microsoft.com/office/drawing/2014/main" id="{1C5327F1-EF2B-DAFD-5958-B654320D10D9}"/>
              </a:ext>
            </a:extLst>
          </p:cNvPr>
          <p:cNvSpPr/>
          <p:nvPr/>
        </p:nvSpPr>
        <p:spPr>
          <a:xfrm>
            <a:off x="3120517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362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5" name="Freeform: Shape 2374">
            <a:extLst>
              <a:ext uri="{FF2B5EF4-FFF2-40B4-BE49-F238E27FC236}">
                <a16:creationId xmlns:a16="http://schemas.microsoft.com/office/drawing/2014/main" id="{040036CA-38BC-6464-41A8-EB5D12E13B3A}"/>
              </a:ext>
            </a:extLst>
          </p:cNvPr>
          <p:cNvSpPr/>
          <p:nvPr/>
        </p:nvSpPr>
        <p:spPr>
          <a:xfrm>
            <a:off x="3120517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6" name="Freeform: Shape 2375">
            <a:extLst>
              <a:ext uri="{FF2B5EF4-FFF2-40B4-BE49-F238E27FC236}">
                <a16:creationId xmlns:a16="http://schemas.microsoft.com/office/drawing/2014/main" id="{39193E46-5149-C662-36B2-26292E0FFBF5}"/>
              </a:ext>
            </a:extLst>
          </p:cNvPr>
          <p:cNvSpPr/>
          <p:nvPr/>
        </p:nvSpPr>
        <p:spPr>
          <a:xfrm>
            <a:off x="31300937" y="5498536"/>
            <a:ext cx="28508" cy="32895"/>
          </a:xfrm>
          <a:custGeom>
            <a:avLst/>
            <a:gdLst>
              <a:gd name="connsiteX0" fmla="*/ 0 w 28508"/>
              <a:gd name="connsiteY0" fmla="*/ 0 h 32895"/>
              <a:gd name="connsiteX1" fmla="*/ 0 w 28508"/>
              <a:gd name="connsiteY1" fmla="*/ 32896 h 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2895">
                <a:moveTo>
                  <a:pt x="0" y="0"/>
                </a:moveTo>
                <a:lnTo>
                  <a:pt x="0" y="32896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7" name="Freeform: Shape 2376">
            <a:extLst>
              <a:ext uri="{FF2B5EF4-FFF2-40B4-BE49-F238E27FC236}">
                <a16:creationId xmlns:a16="http://schemas.microsoft.com/office/drawing/2014/main" id="{A918E989-BBEC-0817-4553-FEBB8BA6BF3B}"/>
              </a:ext>
            </a:extLst>
          </p:cNvPr>
          <p:cNvSpPr/>
          <p:nvPr/>
        </p:nvSpPr>
        <p:spPr>
          <a:xfrm>
            <a:off x="3130093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8" name="Freeform: Shape 2377">
            <a:extLst>
              <a:ext uri="{FF2B5EF4-FFF2-40B4-BE49-F238E27FC236}">
                <a16:creationId xmlns:a16="http://schemas.microsoft.com/office/drawing/2014/main" id="{D9EA76AE-5AB4-EA86-9BFA-C4E594BC930B}"/>
              </a:ext>
            </a:extLst>
          </p:cNvPr>
          <p:cNvSpPr/>
          <p:nvPr/>
        </p:nvSpPr>
        <p:spPr>
          <a:xfrm>
            <a:off x="3130093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9" name="Freeform: Shape 2378">
            <a:extLst>
              <a:ext uri="{FF2B5EF4-FFF2-40B4-BE49-F238E27FC236}">
                <a16:creationId xmlns:a16="http://schemas.microsoft.com/office/drawing/2014/main" id="{740E2EB9-B72F-9A26-54BD-311DD07A0538}"/>
              </a:ext>
            </a:extLst>
          </p:cNvPr>
          <p:cNvSpPr/>
          <p:nvPr/>
        </p:nvSpPr>
        <p:spPr>
          <a:xfrm>
            <a:off x="3130093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48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0" name="Freeform: Shape 2379">
            <a:extLst>
              <a:ext uri="{FF2B5EF4-FFF2-40B4-BE49-F238E27FC236}">
                <a16:creationId xmlns:a16="http://schemas.microsoft.com/office/drawing/2014/main" id="{9D9DB936-D275-63A4-561A-BA79C2C07AEB}"/>
              </a:ext>
            </a:extLst>
          </p:cNvPr>
          <p:cNvSpPr/>
          <p:nvPr/>
        </p:nvSpPr>
        <p:spPr>
          <a:xfrm>
            <a:off x="3130093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1" name="Freeform: Shape 2380">
            <a:extLst>
              <a:ext uri="{FF2B5EF4-FFF2-40B4-BE49-F238E27FC236}">
                <a16:creationId xmlns:a16="http://schemas.microsoft.com/office/drawing/2014/main" id="{79EFB270-B03A-5CD7-2603-F43ED4EF890F}"/>
              </a:ext>
            </a:extLst>
          </p:cNvPr>
          <p:cNvSpPr/>
          <p:nvPr/>
        </p:nvSpPr>
        <p:spPr>
          <a:xfrm>
            <a:off x="3130093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2" name="Freeform: Shape 2381">
            <a:extLst>
              <a:ext uri="{FF2B5EF4-FFF2-40B4-BE49-F238E27FC236}">
                <a16:creationId xmlns:a16="http://schemas.microsoft.com/office/drawing/2014/main" id="{0F2B3C8B-EFEE-B5C1-C2B8-F3146D6A03D0}"/>
              </a:ext>
            </a:extLst>
          </p:cNvPr>
          <p:cNvSpPr/>
          <p:nvPr/>
        </p:nvSpPr>
        <p:spPr>
          <a:xfrm>
            <a:off x="3130093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3" name="Freeform: Shape 2382">
            <a:extLst>
              <a:ext uri="{FF2B5EF4-FFF2-40B4-BE49-F238E27FC236}">
                <a16:creationId xmlns:a16="http://schemas.microsoft.com/office/drawing/2014/main" id="{51FA750D-E039-A0CE-33AD-7DD87BD5EF1C}"/>
              </a:ext>
            </a:extLst>
          </p:cNvPr>
          <p:cNvSpPr/>
          <p:nvPr/>
        </p:nvSpPr>
        <p:spPr>
          <a:xfrm>
            <a:off x="3130093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4" name="Freeform: Shape 2383">
            <a:extLst>
              <a:ext uri="{FF2B5EF4-FFF2-40B4-BE49-F238E27FC236}">
                <a16:creationId xmlns:a16="http://schemas.microsoft.com/office/drawing/2014/main" id="{EED75D53-55BA-BF19-E892-61849EE704A9}"/>
              </a:ext>
            </a:extLst>
          </p:cNvPr>
          <p:cNvSpPr/>
          <p:nvPr/>
        </p:nvSpPr>
        <p:spPr>
          <a:xfrm>
            <a:off x="3130093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5" name="Freeform: Shape 2384">
            <a:extLst>
              <a:ext uri="{FF2B5EF4-FFF2-40B4-BE49-F238E27FC236}">
                <a16:creationId xmlns:a16="http://schemas.microsoft.com/office/drawing/2014/main" id="{506B974F-1536-55B6-2A17-39A7799F3B4C}"/>
              </a:ext>
            </a:extLst>
          </p:cNvPr>
          <p:cNvSpPr/>
          <p:nvPr/>
        </p:nvSpPr>
        <p:spPr>
          <a:xfrm>
            <a:off x="3130093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6" name="Freeform: Shape 2385">
            <a:extLst>
              <a:ext uri="{FF2B5EF4-FFF2-40B4-BE49-F238E27FC236}">
                <a16:creationId xmlns:a16="http://schemas.microsoft.com/office/drawing/2014/main" id="{D7055EC1-41B9-C938-EB47-072B00DF8826}"/>
              </a:ext>
            </a:extLst>
          </p:cNvPr>
          <p:cNvSpPr/>
          <p:nvPr/>
        </p:nvSpPr>
        <p:spPr>
          <a:xfrm>
            <a:off x="3130093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7" name="Freeform: Shape 2386">
            <a:extLst>
              <a:ext uri="{FF2B5EF4-FFF2-40B4-BE49-F238E27FC236}">
                <a16:creationId xmlns:a16="http://schemas.microsoft.com/office/drawing/2014/main" id="{7EBD3E1A-00B5-CBB3-8E56-90F3325F60EC}"/>
              </a:ext>
            </a:extLst>
          </p:cNvPr>
          <p:cNvSpPr/>
          <p:nvPr/>
        </p:nvSpPr>
        <p:spPr>
          <a:xfrm>
            <a:off x="3130093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8" name="Freeform: Shape 2387">
            <a:extLst>
              <a:ext uri="{FF2B5EF4-FFF2-40B4-BE49-F238E27FC236}">
                <a16:creationId xmlns:a16="http://schemas.microsoft.com/office/drawing/2014/main" id="{8B4E4478-CB70-364E-BF75-B727788C7C1D}"/>
              </a:ext>
            </a:extLst>
          </p:cNvPr>
          <p:cNvSpPr/>
          <p:nvPr/>
        </p:nvSpPr>
        <p:spPr>
          <a:xfrm>
            <a:off x="3130093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9" name="Freeform: Shape 2388">
            <a:extLst>
              <a:ext uri="{FF2B5EF4-FFF2-40B4-BE49-F238E27FC236}">
                <a16:creationId xmlns:a16="http://schemas.microsoft.com/office/drawing/2014/main" id="{B97A1910-D4ED-3B25-7529-A189362B5A6A}"/>
              </a:ext>
            </a:extLst>
          </p:cNvPr>
          <p:cNvSpPr/>
          <p:nvPr/>
        </p:nvSpPr>
        <p:spPr>
          <a:xfrm>
            <a:off x="3130093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0" name="Freeform: Shape 2389">
            <a:extLst>
              <a:ext uri="{FF2B5EF4-FFF2-40B4-BE49-F238E27FC236}">
                <a16:creationId xmlns:a16="http://schemas.microsoft.com/office/drawing/2014/main" id="{891B4725-77EC-DAE0-DC8F-E30F92646208}"/>
              </a:ext>
            </a:extLst>
          </p:cNvPr>
          <p:cNvSpPr/>
          <p:nvPr/>
        </p:nvSpPr>
        <p:spPr>
          <a:xfrm>
            <a:off x="3130093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1" name="Freeform: Shape 2390">
            <a:extLst>
              <a:ext uri="{FF2B5EF4-FFF2-40B4-BE49-F238E27FC236}">
                <a16:creationId xmlns:a16="http://schemas.microsoft.com/office/drawing/2014/main" id="{0C06CAB4-019F-17D2-6DA8-72B7E5442E41}"/>
              </a:ext>
            </a:extLst>
          </p:cNvPr>
          <p:cNvSpPr/>
          <p:nvPr/>
        </p:nvSpPr>
        <p:spPr>
          <a:xfrm>
            <a:off x="3130093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2" name="Freeform: Shape 2391">
            <a:extLst>
              <a:ext uri="{FF2B5EF4-FFF2-40B4-BE49-F238E27FC236}">
                <a16:creationId xmlns:a16="http://schemas.microsoft.com/office/drawing/2014/main" id="{432C7492-8F48-908F-F510-A785CE305B03}"/>
              </a:ext>
            </a:extLst>
          </p:cNvPr>
          <p:cNvSpPr/>
          <p:nvPr/>
        </p:nvSpPr>
        <p:spPr>
          <a:xfrm>
            <a:off x="3130093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3" name="Freeform: Shape 2392">
            <a:extLst>
              <a:ext uri="{FF2B5EF4-FFF2-40B4-BE49-F238E27FC236}">
                <a16:creationId xmlns:a16="http://schemas.microsoft.com/office/drawing/2014/main" id="{E98CA376-142E-DBED-2954-D11D3296EB6A}"/>
              </a:ext>
            </a:extLst>
          </p:cNvPr>
          <p:cNvSpPr/>
          <p:nvPr/>
        </p:nvSpPr>
        <p:spPr>
          <a:xfrm>
            <a:off x="31516431" y="5274423"/>
            <a:ext cx="28508" cy="9314"/>
          </a:xfrm>
          <a:custGeom>
            <a:avLst/>
            <a:gdLst>
              <a:gd name="connsiteX0" fmla="*/ 0 w 28508"/>
              <a:gd name="connsiteY0" fmla="*/ 0 h 9314"/>
              <a:gd name="connsiteX1" fmla="*/ 0 w 28508"/>
              <a:gd name="connsiteY1" fmla="*/ 9315 h 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9314">
                <a:moveTo>
                  <a:pt x="0" y="0"/>
                </a:moveTo>
                <a:lnTo>
                  <a:pt x="0" y="9315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4" name="Freeform: Shape 2393">
            <a:extLst>
              <a:ext uri="{FF2B5EF4-FFF2-40B4-BE49-F238E27FC236}">
                <a16:creationId xmlns:a16="http://schemas.microsoft.com/office/drawing/2014/main" id="{DF9558BB-C7BC-A4E2-BFBF-CE13F3350B91}"/>
              </a:ext>
            </a:extLst>
          </p:cNvPr>
          <p:cNvSpPr/>
          <p:nvPr/>
        </p:nvSpPr>
        <p:spPr>
          <a:xfrm>
            <a:off x="31516431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5" name="Freeform: Shape 2394">
            <a:extLst>
              <a:ext uri="{FF2B5EF4-FFF2-40B4-BE49-F238E27FC236}">
                <a16:creationId xmlns:a16="http://schemas.microsoft.com/office/drawing/2014/main" id="{CACFBCAF-50AD-71B6-8D1B-15507E032CC7}"/>
              </a:ext>
            </a:extLst>
          </p:cNvPr>
          <p:cNvSpPr/>
          <p:nvPr/>
        </p:nvSpPr>
        <p:spPr>
          <a:xfrm>
            <a:off x="31516431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6" name="Freeform: Shape 2395">
            <a:extLst>
              <a:ext uri="{FF2B5EF4-FFF2-40B4-BE49-F238E27FC236}">
                <a16:creationId xmlns:a16="http://schemas.microsoft.com/office/drawing/2014/main" id="{5CB64169-BC47-D47D-5D21-0DEA74519D19}"/>
              </a:ext>
            </a:extLst>
          </p:cNvPr>
          <p:cNvSpPr/>
          <p:nvPr/>
        </p:nvSpPr>
        <p:spPr>
          <a:xfrm>
            <a:off x="31516431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7" name="Freeform: Shape 2396">
            <a:extLst>
              <a:ext uri="{FF2B5EF4-FFF2-40B4-BE49-F238E27FC236}">
                <a16:creationId xmlns:a16="http://schemas.microsoft.com/office/drawing/2014/main" id="{885659B4-0D88-612E-B49F-903425DF0AC6}"/>
              </a:ext>
            </a:extLst>
          </p:cNvPr>
          <p:cNvSpPr/>
          <p:nvPr/>
        </p:nvSpPr>
        <p:spPr>
          <a:xfrm>
            <a:off x="31516431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8" name="Freeform: Shape 2397">
            <a:extLst>
              <a:ext uri="{FF2B5EF4-FFF2-40B4-BE49-F238E27FC236}">
                <a16:creationId xmlns:a16="http://schemas.microsoft.com/office/drawing/2014/main" id="{051EACA1-1F19-EEEF-BD7D-469FFAE9554E}"/>
              </a:ext>
            </a:extLst>
          </p:cNvPr>
          <p:cNvSpPr/>
          <p:nvPr/>
        </p:nvSpPr>
        <p:spPr>
          <a:xfrm>
            <a:off x="31516431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9" name="Freeform: Shape 2398">
            <a:extLst>
              <a:ext uri="{FF2B5EF4-FFF2-40B4-BE49-F238E27FC236}">
                <a16:creationId xmlns:a16="http://schemas.microsoft.com/office/drawing/2014/main" id="{7DB3AD34-A40A-3550-0B4D-D545FABA1C80}"/>
              </a:ext>
            </a:extLst>
          </p:cNvPr>
          <p:cNvSpPr/>
          <p:nvPr/>
        </p:nvSpPr>
        <p:spPr>
          <a:xfrm>
            <a:off x="31516431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0" name="Freeform: Shape 2399">
            <a:extLst>
              <a:ext uri="{FF2B5EF4-FFF2-40B4-BE49-F238E27FC236}">
                <a16:creationId xmlns:a16="http://schemas.microsoft.com/office/drawing/2014/main" id="{B3FED0C4-3178-BD24-6F33-66E489382583}"/>
              </a:ext>
            </a:extLst>
          </p:cNvPr>
          <p:cNvSpPr/>
          <p:nvPr/>
        </p:nvSpPr>
        <p:spPr>
          <a:xfrm>
            <a:off x="31516431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1" name="Freeform: Shape 2400">
            <a:extLst>
              <a:ext uri="{FF2B5EF4-FFF2-40B4-BE49-F238E27FC236}">
                <a16:creationId xmlns:a16="http://schemas.microsoft.com/office/drawing/2014/main" id="{E65A2E4F-0F8D-F83E-ACB0-1E83EB2D2C59}"/>
              </a:ext>
            </a:extLst>
          </p:cNvPr>
          <p:cNvSpPr/>
          <p:nvPr/>
        </p:nvSpPr>
        <p:spPr>
          <a:xfrm>
            <a:off x="31516431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2" name="Freeform: Shape 2401">
            <a:extLst>
              <a:ext uri="{FF2B5EF4-FFF2-40B4-BE49-F238E27FC236}">
                <a16:creationId xmlns:a16="http://schemas.microsoft.com/office/drawing/2014/main" id="{96A8AA49-C49F-6CC0-18BC-2E6BC5601ECB}"/>
              </a:ext>
            </a:extLst>
          </p:cNvPr>
          <p:cNvSpPr/>
          <p:nvPr/>
        </p:nvSpPr>
        <p:spPr>
          <a:xfrm>
            <a:off x="31516431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3" name="Freeform: Shape 2402">
            <a:extLst>
              <a:ext uri="{FF2B5EF4-FFF2-40B4-BE49-F238E27FC236}">
                <a16:creationId xmlns:a16="http://schemas.microsoft.com/office/drawing/2014/main" id="{9F053850-207E-075B-409C-DD435B6F48E9}"/>
              </a:ext>
            </a:extLst>
          </p:cNvPr>
          <p:cNvSpPr/>
          <p:nvPr/>
        </p:nvSpPr>
        <p:spPr>
          <a:xfrm>
            <a:off x="31516431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4" name="Freeform: Shape 2403">
            <a:extLst>
              <a:ext uri="{FF2B5EF4-FFF2-40B4-BE49-F238E27FC236}">
                <a16:creationId xmlns:a16="http://schemas.microsoft.com/office/drawing/2014/main" id="{FF0C86AC-3B3F-5BFB-C9D7-E0DD4FB2C31A}"/>
              </a:ext>
            </a:extLst>
          </p:cNvPr>
          <p:cNvSpPr/>
          <p:nvPr/>
        </p:nvSpPr>
        <p:spPr>
          <a:xfrm>
            <a:off x="31516431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5" name="Freeform: Shape 2404">
            <a:extLst>
              <a:ext uri="{FF2B5EF4-FFF2-40B4-BE49-F238E27FC236}">
                <a16:creationId xmlns:a16="http://schemas.microsoft.com/office/drawing/2014/main" id="{CABD764E-E04C-892A-B200-445FF80EA307}"/>
              </a:ext>
            </a:extLst>
          </p:cNvPr>
          <p:cNvSpPr/>
          <p:nvPr/>
        </p:nvSpPr>
        <p:spPr>
          <a:xfrm>
            <a:off x="31516431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6" name="Freeform: Shape 2405">
            <a:extLst>
              <a:ext uri="{FF2B5EF4-FFF2-40B4-BE49-F238E27FC236}">
                <a16:creationId xmlns:a16="http://schemas.microsoft.com/office/drawing/2014/main" id="{5F8E2872-2C03-A039-788D-311DEBE21284}"/>
              </a:ext>
            </a:extLst>
          </p:cNvPr>
          <p:cNvSpPr/>
          <p:nvPr/>
        </p:nvSpPr>
        <p:spPr>
          <a:xfrm>
            <a:off x="31516431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7" name="Freeform: Shape 2406">
            <a:extLst>
              <a:ext uri="{FF2B5EF4-FFF2-40B4-BE49-F238E27FC236}">
                <a16:creationId xmlns:a16="http://schemas.microsoft.com/office/drawing/2014/main" id="{679155A6-77DC-64F3-C773-247CB33AF7F2}"/>
              </a:ext>
            </a:extLst>
          </p:cNvPr>
          <p:cNvSpPr/>
          <p:nvPr/>
        </p:nvSpPr>
        <p:spPr>
          <a:xfrm>
            <a:off x="31516431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8" name="Freeform: Shape 2407">
            <a:extLst>
              <a:ext uri="{FF2B5EF4-FFF2-40B4-BE49-F238E27FC236}">
                <a16:creationId xmlns:a16="http://schemas.microsoft.com/office/drawing/2014/main" id="{0CE5E764-6C75-113F-0A7A-868343CC4457}"/>
              </a:ext>
            </a:extLst>
          </p:cNvPr>
          <p:cNvSpPr/>
          <p:nvPr/>
        </p:nvSpPr>
        <p:spPr>
          <a:xfrm>
            <a:off x="31516431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9" name="Freeform: Shape 2408">
            <a:extLst>
              <a:ext uri="{FF2B5EF4-FFF2-40B4-BE49-F238E27FC236}">
                <a16:creationId xmlns:a16="http://schemas.microsoft.com/office/drawing/2014/main" id="{53BB3636-A495-19E3-5E5B-1CDA397A6C97}"/>
              </a:ext>
            </a:extLst>
          </p:cNvPr>
          <p:cNvSpPr/>
          <p:nvPr/>
        </p:nvSpPr>
        <p:spPr>
          <a:xfrm>
            <a:off x="31516431" y="6026819"/>
            <a:ext cx="28508" cy="24540"/>
          </a:xfrm>
          <a:custGeom>
            <a:avLst/>
            <a:gdLst>
              <a:gd name="connsiteX0" fmla="*/ 0 w 28508"/>
              <a:gd name="connsiteY0" fmla="*/ 0 h 24540"/>
              <a:gd name="connsiteX1" fmla="*/ 0 w 28508"/>
              <a:gd name="connsiteY1" fmla="*/ 24540 h 2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540">
                <a:moveTo>
                  <a:pt x="0" y="0"/>
                </a:moveTo>
                <a:lnTo>
                  <a:pt x="0" y="2454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0" name="Freeform: Shape 2409">
            <a:extLst>
              <a:ext uri="{FF2B5EF4-FFF2-40B4-BE49-F238E27FC236}">
                <a16:creationId xmlns:a16="http://schemas.microsoft.com/office/drawing/2014/main" id="{E0941A84-F4C8-F700-30BF-96AEAE49DCF6}"/>
              </a:ext>
            </a:extLst>
          </p:cNvPr>
          <p:cNvSpPr/>
          <p:nvPr/>
        </p:nvSpPr>
        <p:spPr>
          <a:xfrm>
            <a:off x="31444590" y="6051360"/>
            <a:ext cx="28508" cy="25004"/>
          </a:xfrm>
          <a:custGeom>
            <a:avLst/>
            <a:gdLst>
              <a:gd name="connsiteX0" fmla="*/ 0 w 28508"/>
              <a:gd name="connsiteY0" fmla="*/ 0 h 25004"/>
              <a:gd name="connsiteX1" fmla="*/ 0 w 28508"/>
              <a:gd name="connsiteY1" fmla="*/ 25005 h 2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004">
                <a:moveTo>
                  <a:pt x="0" y="0"/>
                </a:moveTo>
                <a:lnTo>
                  <a:pt x="0" y="25005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1" name="Freeform: Shape 2410">
            <a:extLst>
              <a:ext uri="{FF2B5EF4-FFF2-40B4-BE49-F238E27FC236}">
                <a16:creationId xmlns:a16="http://schemas.microsoft.com/office/drawing/2014/main" id="{707FB662-FE33-99D9-8292-765741394CCA}"/>
              </a:ext>
            </a:extLst>
          </p:cNvPr>
          <p:cNvSpPr/>
          <p:nvPr/>
        </p:nvSpPr>
        <p:spPr>
          <a:xfrm>
            <a:off x="31444590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2" name="Freeform: Shape 2411">
            <a:extLst>
              <a:ext uri="{FF2B5EF4-FFF2-40B4-BE49-F238E27FC236}">
                <a16:creationId xmlns:a16="http://schemas.microsoft.com/office/drawing/2014/main" id="{48B2248C-4215-47CB-03E7-75AD7EC94D47}"/>
              </a:ext>
            </a:extLst>
          </p:cNvPr>
          <p:cNvSpPr/>
          <p:nvPr/>
        </p:nvSpPr>
        <p:spPr>
          <a:xfrm>
            <a:off x="31444590" y="6125940"/>
            <a:ext cx="28508" cy="28996"/>
          </a:xfrm>
          <a:custGeom>
            <a:avLst/>
            <a:gdLst>
              <a:gd name="connsiteX0" fmla="*/ 0 w 28508"/>
              <a:gd name="connsiteY0" fmla="*/ 0 h 28996"/>
              <a:gd name="connsiteX1" fmla="*/ 0 w 28508"/>
              <a:gd name="connsiteY1" fmla="*/ 28997 h 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996">
                <a:moveTo>
                  <a:pt x="0" y="0"/>
                </a:moveTo>
                <a:lnTo>
                  <a:pt x="0" y="28997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3" name="Freeform: Shape 2412">
            <a:extLst>
              <a:ext uri="{FF2B5EF4-FFF2-40B4-BE49-F238E27FC236}">
                <a16:creationId xmlns:a16="http://schemas.microsoft.com/office/drawing/2014/main" id="{5709A3E4-CC19-79D0-D0F7-1EDD62D508E3}"/>
              </a:ext>
            </a:extLst>
          </p:cNvPr>
          <p:cNvSpPr/>
          <p:nvPr/>
        </p:nvSpPr>
        <p:spPr>
          <a:xfrm>
            <a:off x="31396697" y="6154937"/>
            <a:ext cx="28508" cy="20548"/>
          </a:xfrm>
          <a:custGeom>
            <a:avLst/>
            <a:gdLst>
              <a:gd name="connsiteX0" fmla="*/ 0 w 28508"/>
              <a:gd name="connsiteY0" fmla="*/ 0 h 20548"/>
              <a:gd name="connsiteX1" fmla="*/ 0 w 28508"/>
              <a:gd name="connsiteY1" fmla="*/ 20548 h 2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548">
                <a:moveTo>
                  <a:pt x="0" y="0"/>
                </a:moveTo>
                <a:lnTo>
                  <a:pt x="0" y="20548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4" name="Freeform: Shape 2413">
            <a:extLst>
              <a:ext uri="{FF2B5EF4-FFF2-40B4-BE49-F238E27FC236}">
                <a16:creationId xmlns:a16="http://schemas.microsoft.com/office/drawing/2014/main" id="{43653F81-2C93-D08B-D085-5B1D0F74D73A}"/>
              </a:ext>
            </a:extLst>
          </p:cNvPr>
          <p:cNvSpPr/>
          <p:nvPr/>
        </p:nvSpPr>
        <p:spPr>
          <a:xfrm>
            <a:off x="3139669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9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5" name="Freeform: Shape 2414">
            <a:extLst>
              <a:ext uri="{FF2B5EF4-FFF2-40B4-BE49-F238E27FC236}">
                <a16:creationId xmlns:a16="http://schemas.microsoft.com/office/drawing/2014/main" id="{C2E83F25-4BA3-2DB0-4857-1184BE7B285E}"/>
              </a:ext>
            </a:extLst>
          </p:cNvPr>
          <p:cNvSpPr/>
          <p:nvPr/>
        </p:nvSpPr>
        <p:spPr>
          <a:xfrm>
            <a:off x="3139669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D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6" name="Freeform: Shape 2415">
            <a:extLst>
              <a:ext uri="{FF2B5EF4-FFF2-40B4-BE49-F238E27FC236}">
                <a16:creationId xmlns:a16="http://schemas.microsoft.com/office/drawing/2014/main" id="{384BADC0-B08C-8D12-ACC0-7B86A1EA7D17}"/>
              </a:ext>
            </a:extLst>
          </p:cNvPr>
          <p:cNvSpPr/>
          <p:nvPr/>
        </p:nvSpPr>
        <p:spPr>
          <a:xfrm>
            <a:off x="3139669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C1DF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7" name="Freeform: Shape 2416">
            <a:extLst>
              <a:ext uri="{FF2B5EF4-FFF2-40B4-BE49-F238E27FC236}">
                <a16:creationId xmlns:a16="http://schemas.microsoft.com/office/drawing/2014/main" id="{D1860C79-6A74-691B-D4A5-F20B3737C5D3}"/>
              </a:ext>
            </a:extLst>
          </p:cNvPr>
          <p:cNvSpPr/>
          <p:nvPr/>
        </p:nvSpPr>
        <p:spPr>
          <a:xfrm>
            <a:off x="31492484" y="6154937"/>
            <a:ext cx="28508" cy="20548"/>
          </a:xfrm>
          <a:custGeom>
            <a:avLst/>
            <a:gdLst>
              <a:gd name="connsiteX0" fmla="*/ 0 w 28508"/>
              <a:gd name="connsiteY0" fmla="*/ 0 h 20548"/>
              <a:gd name="connsiteX1" fmla="*/ 0 w 28508"/>
              <a:gd name="connsiteY1" fmla="*/ 20548 h 2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548">
                <a:moveTo>
                  <a:pt x="0" y="0"/>
                </a:moveTo>
                <a:lnTo>
                  <a:pt x="0" y="20548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8" name="Freeform: Shape 2417">
            <a:extLst>
              <a:ext uri="{FF2B5EF4-FFF2-40B4-BE49-F238E27FC236}">
                <a16:creationId xmlns:a16="http://schemas.microsoft.com/office/drawing/2014/main" id="{48965D5E-798B-1F0E-C9E8-7AA9A36EFDAA}"/>
              </a:ext>
            </a:extLst>
          </p:cNvPr>
          <p:cNvSpPr/>
          <p:nvPr/>
        </p:nvSpPr>
        <p:spPr>
          <a:xfrm>
            <a:off x="3149248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9" name="Freeform: Shape 2418">
            <a:extLst>
              <a:ext uri="{FF2B5EF4-FFF2-40B4-BE49-F238E27FC236}">
                <a16:creationId xmlns:a16="http://schemas.microsoft.com/office/drawing/2014/main" id="{93B4CDC7-3CCE-C2F4-95E8-C3D574172386}"/>
              </a:ext>
            </a:extLst>
          </p:cNvPr>
          <p:cNvSpPr/>
          <p:nvPr/>
        </p:nvSpPr>
        <p:spPr>
          <a:xfrm>
            <a:off x="3149248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0" name="Freeform: Shape 2419">
            <a:extLst>
              <a:ext uri="{FF2B5EF4-FFF2-40B4-BE49-F238E27FC236}">
                <a16:creationId xmlns:a16="http://schemas.microsoft.com/office/drawing/2014/main" id="{9CC53E95-9D4F-39B6-3D25-2768570B8A32}"/>
              </a:ext>
            </a:extLst>
          </p:cNvPr>
          <p:cNvSpPr/>
          <p:nvPr/>
        </p:nvSpPr>
        <p:spPr>
          <a:xfrm>
            <a:off x="3149248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1" name="Freeform: Shape 2420">
            <a:extLst>
              <a:ext uri="{FF2B5EF4-FFF2-40B4-BE49-F238E27FC236}">
                <a16:creationId xmlns:a16="http://schemas.microsoft.com/office/drawing/2014/main" id="{CC1DB68F-312F-6B95-548F-C48D3BF9DB0E}"/>
              </a:ext>
            </a:extLst>
          </p:cNvPr>
          <p:cNvSpPr/>
          <p:nvPr/>
        </p:nvSpPr>
        <p:spPr>
          <a:xfrm>
            <a:off x="31588358" y="6051360"/>
            <a:ext cx="28508" cy="25004"/>
          </a:xfrm>
          <a:custGeom>
            <a:avLst/>
            <a:gdLst>
              <a:gd name="connsiteX0" fmla="*/ 0 w 28508"/>
              <a:gd name="connsiteY0" fmla="*/ 0 h 25004"/>
              <a:gd name="connsiteX1" fmla="*/ 0 w 28508"/>
              <a:gd name="connsiteY1" fmla="*/ 25005 h 2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004">
                <a:moveTo>
                  <a:pt x="0" y="0"/>
                </a:moveTo>
                <a:lnTo>
                  <a:pt x="0" y="25005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2" name="Freeform: Shape 2421">
            <a:extLst>
              <a:ext uri="{FF2B5EF4-FFF2-40B4-BE49-F238E27FC236}">
                <a16:creationId xmlns:a16="http://schemas.microsoft.com/office/drawing/2014/main" id="{40609CC5-E2B8-1328-D853-2EEE6F79C588}"/>
              </a:ext>
            </a:extLst>
          </p:cNvPr>
          <p:cNvSpPr/>
          <p:nvPr/>
        </p:nvSpPr>
        <p:spPr>
          <a:xfrm>
            <a:off x="3158835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3" name="Freeform: Shape 2422">
            <a:extLst>
              <a:ext uri="{FF2B5EF4-FFF2-40B4-BE49-F238E27FC236}">
                <a16:creationId xmlns:a16="http://schemas.microsoft.com/office/drawing/2014/main" id="{8C06A07F-05CA-FA72-E4D5-EB5C7B2A818C}"/>
              </a:ext>
            </a:extLst>
          </p:cNvPr>
          <p:cNvSpPr/>
          <p:nvPr/>
        </p:nvSpPr>
        <p:spPr>
          <a:xfrm>
            <a:off x="3158835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4" name="Freeform: Shape 2423">
            <a:extLst>
              <a:ext uri="{FF2B5EF4-FFF2-40B4-BE49-F238E27FC236}">
                <a16:creationId xmlns:a16="http://schemas.microsoft.com/office/drawing/2014/main" id="{212A0319-4043-FD12-0BD7-040E7B6E6AD0}"/>
              </a:ext>
            </a:extLst>
          </p:cNvPr>
          <p:cNvSpPr/>
          <p:nvPr/>
        </p:nvSpPr>
        <p:spPr>
          <a:xfrm>
            <a:off x="3158835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5" name="Freeform: Shape 2424">
            <a:extLst>
              <a:ext uri="{FF2B5EF4-FFF2-40B4-BE49-F238E27FC236}">
                <a16:creationId xmlns:a16="http://schemas.microsoft.com/office/drawing/2014/main" id="{28B2A806-D641-8B7C-A80C-94D2F746825E}"/>
              </a:ext>
            </a:extLst>
          </p:cNvPr>
          <p:cNvSpPr/>
          <p:nvPr/>
        </p:nvSpPr>
        <p:spPr>
          <a:xfrm>
            <a:off x="3158835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6" name="Freeform: Shape 2425">
            <a:extLst>
              <a:ext uri="{FF2B5EF4-FFF2-40B4-BE49-F238E27FC236}">
                <a16:creationId xmlns:a16="http://schemas.microsoft.com/office/drawing/2014/main" id="{04B10948-887C-5303-8A3B-51761E5518B7}"/>
              </a:ext>
            </a:extLst>
          </p:cNvPr>
          <p:cNvSpPr/>
          <p:nvPr/>
        </p:nvSpPr>
        <p:spPr>
          <a:xfrm>
            <a:off x="3158835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7" name="Freeform: Shape 2426">
            <a:extLst>
              <a:ext uri="{FF2B5EF4-FFF2-40B4-BE49-F238E27FC236}">
                <a16:creationId xmlns:a16="http://schemas.microsoft.com/office/drawing/2014/main" id="{F1D0D140-3D4E-8B77-C692-1032DA2273FB}"/>
              </a:ext>
            </a:extLst>
          </p:cNvPr>
          <p:cNvSpPr/>
          <p:nvPr/>
        </p:nvSpPr>
        <p:spPr>
          <a:xfrm>
            <a:off x="31947620" y="5267677"/>
            <a:ext cx="28508" cy="10490"/>
          </a:xfrm>
          <a:custGeom>
            <a:avLst/>
            <a:gdLst>
              <a:gd name="connsiteX0" fmla="*/ 0 w 28508"/>
              <a:gd name="connsiteY0" fmla="*/ 0 h 10490"/>
              <a:gd name="connsiteX1" fmla="*/ 0 w 28508"/>
              <a:gd name="connsiteY1" fmla="*/ 10490 h 1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490">
                <a:moveTo>
                  <a:pt x="0" y="0"/>
                </a:moveTo>
                <a:lnTo>
                  <a:pt x="0" y="10490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8" name="Freeform: Shape 2427">
            <a:extLst>
              <a:ext uri="{FF2B5EF4-FFF2-40B4-BE49-F238E27FC236}">
                <a16:creationId xmlns:a16="http://schemas.microsoft.com/office/drawing/2014/main" id="{C0F8458B-3B6F-BEE2-C731-D8EA8BFF08A3}"/>
              </a:ext>
            </a:extLst>
          </p:cNvPr>
          <p:cNvSpPr/>
          <p:nvPr/>
        </p:nvSpPr>
        <p:spPr>
          <a:xfrm>
            <a:off x="31827771" y="5278167"/>
            <a:ext cx="28508" cy="5570"/>
          </a:xfrm>
          <a:custGeom>
            <a:avLst/>
            <a:gdLst>
              <a:gd name="connsiteX0" fmla="*/ 0 w 28508"/>
              <a:gd name="connsiteY0" fmla="*/ 0 h 5570"/>
              <a:gd name="connsiteX1" fmla="*/ 0 w 28508"/>
              <a:gd name="connsiteY1" fmla="*/ 5571 h 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570">
                <a:moveTo>
                  <a:pt x="0" y="0"/>
                </a:moveTo>
                <a:lnTo>
                  <a:pt x="0" y="5571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9" name="Freeform: Shape 2428">
            <a:extLst>
              <a:ext uri="{FF2B5EF4-FFF2-40B4-BE49-F238E27FC236}">
                <a16:creationId xmlns:a16="http://schemas.microsoft.com/office/drawing/2014/main" id="{548B2D3D-8191-52FD-00C6-F08A61992EE5}"/>
              </a:ext>
            </a:extLst>
          </p:cNvPr>
          <p:cNvSpPr/>
          <p:nvPr/>
        </p:nvSpPr>
        <p:spPr>
          <a:xfrm>
            <a:off x="31827771" y="5283738"/>
            <a:ext cx="28508" cy="39301"/>
          </a:xfrm>
          <a:custGeom>
            <a:avLst/>
            <a:gdLst>
              <a:gd name="connsiteX0" fmla="*/ 0 w 28508"/>
              <a:gd name="connsiteY0" fmla="*/ 0 h 39301"/>
              <a:gd name="connsiteX1" fmla="*/ 0 w 28508"/>
              <a:gd name="connsiteY1" fmla="*/ 39302 h 39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301">
                <a:moveTo>
                  <a:pt x="0" y="0"/>
                </a:moveTo>
                <a:lnTo>
                  <a:pt x="0" y="39302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0" name="Freeform: Shape 2429">
            <a:extLst>
              <a:ext uri="{FF2B5EF4-FFF2-40B4-BE49-F238E27FC236}">
                <a16:creationId xmlns:a16="http://schemas.microsoft.com/office/drawing/2014/main" id="{1A5E0CDB-8B88-A4F2-78DB-BA907BA025B5}"/>
              </a:ext>
            </a:extLst>
          </p:cNvPr>
          <p:cNvSpPr/>
          <p:nvPr/>
        </p:nvSpPr>
        <p:spPr>
          <a:xfrm>
            <a:off x="31732012" y="5323040"/>
            <a:ext cx="28508" cy="10149"/>
          </a:xfrm>
          <a:custGeom>
            <a:avLst/>
            <a:gdLst>
              <a:gd name="connsiteX0" fmla="*/ 0 w 28508"/>
              <a:gd name="connsiteY0" fmla="*/ 0 h 10149"/>
              <a:gd name="connsiteX1" fmla="*/ 0 w 28508"/>
              <a:gd name="connsiteY1" fmla="*/ 10150 h 1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49">
                <a:moveTo>
                  <a:pt x="0" y="0"/>
                </a:moveTo>
                <a:lnTo>
                  <a:pt x="0" y="1015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1" name="Freeform: Shape 2430">
            <a:extLst>
              <a:ext uri="{FF2B5EF4-FFF2-40B4-BE49-F238E27FC236}">
                <a16:creationId xmlns:a16="http://schemas.microsoft.com/office/drawing/2014/main" id="{EDF28731-8E33-F570-81B6-29A8642CD1C8}"/>
              </a:ext>
            </a:extLst>
          </p:cNvPr>
          <p:cNvSpPr/>
          <p:nvPr/>
        </p:nvSpPr>
        <p:spPr>
          <a:xfrm>
            <a:off x="31732012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2" name="Freeform: Shape 2431">
            <a:extLst>
              <a:ext uri="{FF2B5EF4-FFF2-40B4-BE49-F238E27FC236}">
                <a16:creationId xmlns:a16="http://schemas.microsoft.com/office/drawing/2014/main" id="{00322FD0-2658-03DB-6C14-B893E8808B23}"/>
              </a:ext>
            </a:extLst>
          </p:cNvPr>
          <p:cNvSpPr/>
          <p:nvPr/>
        </p:nvSpPr>
        <p:spPr>
          <a:xfrm>
            <a:off x="31732012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3" name="Freeform: Shape 2432">
            <a:extLst>
              <a:ext uri="{FF2B5EF4-FFF2-40B4-BE49-F238E27FC236}">
                <a16:creationId xmlns:a16="http://schemas.microsoft.com/office/drawing/2014/main" id="{16291DC7-4256-C6F4-B718-3FEED497956C}"/>
              </a:ext>
            </a:extLst>
          </p:cNvPr>
          <p:cNvSpPr/>
          <p:nvPr/>
        </p:nvSpPr>
        <p:spPr>
          <a:xfrm>
            <a:off x="31732012" y="5432311"/>
            <a:ext cx="28508" cy="45676"/>
          </a:xfrm>
          <a:custGeom>
            <a:avLst/>
            <a:gdLst>
              <a:gd name="connsiteX0" fmla="*/ 0 w 28508"/>
              <a:gd name="connsiteY0" fmla="*/ 0 h 45676"/>
              <a:gd name="connsiteX1" fmla="*/ 0 w 28508"/>
              <a:gd name="connsiteY1" fmla="*/ 45677 h 4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676">
                <a:moveTo>
                  <a:pt x="0" y="0"/>
                </a:moveTo>
                <a:lnTo>
                  <a:pt x="0" y="45677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4" name="Freeform: Shape 2433">
            <a:extLst>
              <a:ext uri="{FF2B5EF4-FFF2-40B4-BE49-F238E27FC236}">
                <a16:creationId xmlns:a16="http://schemas.microsoft.com/office/drawing/2014/main" id="{B59E973B-821C-7A92-A391-E52604D72B83}"/>
              </a:ext>
            </a:extLst>
          </p:cNvPr>
          <p:cNvSpPr/>
          <p:nvPr/>
        </p:nvSpPr>
        <p:spPr>
          <a:xfrm>
            <a:off x="31684118" y="5477987"/>
            <a:ext cx="28508" cy="3868"/>
          </a:xfrm>
          <a:custGeom>
            <a:avLst/>
            <a:gdLst>
              <a:gd name="connsiteX0" fmla="*/ 0 w 28508"/>
              <a:gd name="connsiteY0" fmla="*/ 0 h 3868"/>
              <a:gd name="connsiteX1" fmla="*/ 0 w 28508"/>
              <a:gd name="connsiteY1" fmla="*/ 3868 h 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68">
                <a:moveTo>
                  <a:pt x="0" y="0"/>
                </a:moveTo>
                <a:lnTo>
                  <a:pt x="0" y="3868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5" name="Freeform: Shape 2434">
            <a:extLst>
              <a:ext uri="{FF2B5EF4-FFF2-40B4-BE49-F238E27FC236}">
                <a16:creationId xmlns:a16="http://schemas.microsoft.com/office/drawing/2014/main" id="{C0793F66-6E58-0789-24AF-C697F3767349}"/>
              </a:ext>
            </a:extLst>
          </p:cNvPr>
          <p:cNvSpPr/>
          <p:nvPr/>
        </p:nvSpPr>
        <p:spPr>
          <a:xfrm>
            <a:off x="3168411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6" name="Freeform: Shape 2435">
            <a:extLst>
              <a:ext uri="{FF2B5EF4-FFF2-40B4-BE49-F238E27FC236}">
                <a16:creationId xmlns:a16="http://schemas.microsoft.com/office/drawing/2014/main" id="{9E7F81D0-C50C-A97F-78FB-EA9F32F62BEB}"/>
              </a:ext>
            </a:extLst>
          </p:cNvPr>
          <p:cNvSpPr/>
          <p:nvPr/>
        </p:nvSpPr>
        <p:spPr>
          <a:xfrm>
            <a:off x="3168411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7" name="Freeform: Shape 2436">
            <a:extLst>
              <a:ext uri="{FF2B5EF4-FFF2-40B4-BE49-F238E27FC236}">
                <a16:creationId xmlns:a16="http://schemas.microsoft.com/office/drawing/2014/main" id="{0410C84F-1DEF-DF4C-5557-5DAA75198064}"/>
              </a:ext>
            </a:extLst>
          </p:cNvPr>
          <p:cNvSpPr/>
          <p:nvPr/>
        </p:nvSpPr>
        <p:spPr>
          <a:xfrm>
            <a:off x="3168411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8" name="Freeform: Shape 2437">
            <a:extLst>
              <a:ext uri="{FF2B5EF4-FFF2-40B4-BE49-F238E27FC236}">
                <a16:creationId xmlns:a16="http://schemas.microsoft.com/office/drawing/2014/main" id="{B9047699-A8FC-3791-AB79-062BC4530A13}"/>
              </a:ext>
            </a:extLst>
          </p:cNvPr>
          <p:cNvSpPr/>
          <p:nvPr/>
        </p:nvSpPr>
        <p:spPr>
          <a:xfrm>
            <a:off x="3168411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9" name="Freeform: Shape 2438">
            <a:extLst>
              <a:ext uri="{FF2B5EF4-FFF2-40B4-BE49-F238E27FC236}">
                <a16:creationId xmlns:a16="http://schemas.microsoft.com/office/drawing/2014/main" id="{0AF9112E-4DB5-AE92-276F-CBC3540DF192}"/>
              </a:ext>
            </a:extLst>
          </p:cNvPr>
          <p:cNvSpPr/>
          <p:nvPr/>
        </p:nvSpPr>
        <p:spPr>
          <a:xfrm>
            <a:off x="3168411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0" name="Freeform: Shape 2439">
            <a:extLst>
              <a:ext uri="{FF2B5EF4-FFF2-40B4-BE49-F238E27FC236}">
                <a16:creationId xmlns:a16="http://schemas.microsoft.com/office/drawing/2014/main" id="{9F8697AB-2C35-BE72-BDB9-22B568AE19B9}"/>
              </a:ext>
            </a:extLst>
          </p:cNvPr>
          <p:cNvSpPr/>
          <p:nvPr/>
        </p:nvSpPr>
        <p:spPr>
          <a:xfrm>
            <a:off x="3168411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1" name="Freeform: Shape 2440">
            <a:extLst>
              <a:ext uri="{FF2B5EF4-FFF2-40B4-BE49-F238E27FC236}">
                <a16:creationId xmlns:a16="http://schemas.microsoft.com/office/drawing/2014/main" id="{69FBF666-278D-24D7-A5AC-1DC8E8D14F4A}"/>
              </a:ext>
            </a:extLst>
          </p:cNvPr>
          <p:cNvSpPr/>
          <p:nvPr/>
        </p:nvSpPr>
        <p:spPr>
          <a:xfrm>
            <a:off x="3168411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2" name="Freeform: Shape 2441">
            <a:extLst>
              <a:ext uri="{FF2B5EF4-FFF2-40B4-BE49-F238E27FC236}">
                <a16:creationId xmlns:a16="http://schemas.microsoft.com/office/drawing/2014/main" id="{E7DDE2FD-B611-9A8C-019E-4CA8D2EC0BA1}"/>
              </a:ext>
            </a:extLst>
          </p:cNvPr>
          <p:cNvSpPr/>
          <p:nvPr/>
        </p:nvSpPr>
        <p:spPr>
          <a:xfrm>
            <a:off x="3168411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1E42C55B-B3DD-6D90-397C-FC7D55775E51}"/>
              </a:ext>
            </a:extLst>
          </p:cNvPr>
          <p:cNvSpPr/>
          <p:nvPr/>
        </p:nvSpPr>
        <p:spPr>
          <a:xfrm>
            <a:off x="3168411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4" name="Freeform: Shape 2443">
            <a:extLst>
              <a:ext uri="{FF2B5EF4-FFF2-40B4-BE49-F238E27FC236}">
                <a16:creationId xmlns:a16="http://schemas.microsoft.com/office/drawing/2014/main" id="{04173715-90D1-BE19-F61E-126DE719A204}"/>
              </a:ext>
            </a:extLst>
          </p:cNvPr>
          <p:cNvSpPr/>
          <p:nvPr/>
        </p:nvSpPr>
        <p:spPr>
          <a:xfrm>
            <a:off x="3168411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5" name="Freeform: Shape 2444">
            <a:extLst>
              <a:ext uri="{FF2B5EF4-FFF2-40B4-BE49-F238E27FC236}">
                <a16:creationId xmlns:a16="http://schemas.microsoft.com/office/drawing/2014/main" id="{92D0DD19-05B7-9244-E770-A2C573BB2123}"/>
              </a:ext>
            </a:extLst>
          </p:cNvPr>
          <p:cNvSpPr/>
          <p:nvPr/>
        </p:nvSpPr>
        <p:spPr>
          <a:xfrm>
            <a:off x="3168411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6" name="Freeform: Shape 2445">
            <a:extLst>
              <a:ext uri="{FF2B5EF4-FFF2-40B4-BE49-F238E27FC236}">
                <a16:creationId xmlns:a16="http://schemas.microsoft.com/office/drawing/2014/main" id="{2980EB0A-9CC5-CBB7-2612-6AA09F891F51}"/>
              </a:ext>
            </a:extLst>
          </p:cNvPr>
          <p:cNvSpPr/>
          <p:nvPr/>
        </p:nvSpPr>
        <p:spPr>
          <a:xfrm>
            <a:off x="3168411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7" name="Freeform: Shape 2446">
            <a:extLst>
              <a:ext uri="{FF2B5EF4-FFF2-40B4-BE49-F238E27FC236}">
                <a16:creationId xmlns:a16="http://schemas.microsoft.com/office/drawing/2014/main" id="{4D158630-3303-B5B5-144E-17500069910B}"/>
              </a:ext>
            </a:extLst>
          </p:cNvPr>
          <p:cNvSpPr/>
          <p:nvPr/>
        </p:nvSpPr>
        <p:spPr>
          <a:xfrm>
            <a:off x="3168411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8" name="Freeform: Shape 2447">
            <a:extLst>
              <a:ext uri="{FF2B5EF4-FFF2-40B4-BE49-F238E27FC236}">
                <a16:creationId xmlns:a16="http://schemas.microsoft.com/office/drawing/2014/main" id="{766217BA-EE97-9EFA-C28C-2F70FC5AE1C2}"/>
              </a:ext>
            </a:extLst>
          </p:cNvPr>
          <p:cNvSpPr/>
          <p:nvPr/>
        </p:nvSpPr>
        <p:spPr>
          <a:xfrm>
            <a:off x="3168411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9" name="Freeform: Shape 2448">
            <a:extLst>
              <a:ext uri="{FF2B5EF4-FFF2-40B4-BE49-F238E27FC236}">
                <a16:creationId xmlns:a16="http://schemas.microsoft.com/office/drawing/2014/main" id="{746554BE-81E9-1706-7170-013518D38447}"/>
              </a:ext>
            </a:extLst>
          </p:cNvPr>
          <p:cNvSpPr/>
          <p:nvPr/>
        </p:nvSpPr>
        <p:spPr>
          <a:xfrm>
            <a:off x="3168411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0" name="Freeform: Shape 2449">
            <a:extLst>
              <a:ext uri="{FF2B5EF4-FFF2-40B4-BE49-F238E27FC236}">
                <a16:creationId xmlns:a16="http://schemas.microsoft.com/office/drawing/2014/main" id="{E2870DE4-6808-1DD2-9F6F-639CE8E76BE0}"/>
              </a:ext>
            </a:extLst>
          </p:cNvPr>
          <p:cNvSpPr/>
          <p:nvPr/>
        </p:nvSpPr>
        <p:spPr>
          <a:xfrm>
            <a:off x="3168411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1" name="Freeform: Shape 2450">
            <a:extLst>
              <a:ext uri="{FF2B5EF4-FFF2-40B4-BE49-F238E27FC236}">
                <a16:creationId xmlns:a16="http://schemas.microsoft.com/office/drawing/2014/main" id="{896435BA-69C1-CF3A-6831-3DB14F5B2BBC}"/>
              </a:ext>
            </a:extLst>
          </p:cNvPr>
          <p:cNvSpPr/>
          <p:nvPr/>
        </p:nvSpPr>
        <p:spPr>
          <a:xfrm>
            <a:off x="3168411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2" name="Freeform: Shape 2451">
            <a:extLst>
              <a:ext uri="{FF2B5EF4-FFF2-40B4-BE49-F238E27FC236}">
                <a16:creationId xmlns:a16="http://schemas.microsoft.com/office/drawing/2014/main" id="{C0BBF9EF-37C7-5D7E-BA3C-C97FACA0C490}"/>
              </a:ext>
            </a:extLst>
          </p:cNvPr>
          <p:cNvSpPr/>
          <p:nvPr/>
        </p:nvSpPr>
        <p:spPr>
          <a:xfrm>
            <a:off x="31779905" y="5477987"/>
            <a:ext cx="28508" cy="3868"/>
          </a:xfrm>
          <a:custGeom>
            <a:avLst/>
            <a:gdLst>
              <a:gd name="connsiteX0" fmla="*/ 0 w 28508"/>
              <a:gd name="connsiteY0" fmla="*/ 0 h 3868"/>
              <a:gd name="connsiteX1" fmla="*/ 0 w 28508"/>
              <a:gd name="connsiteY1" fmla="*/ 3868 h 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68">
                <a:moveTo>
                  <a:pt x="0" y="0"/>
                </a:moveTo>
                <a:lnTo>
                  <a:pt x="0" y="3868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3" name="Freeform: Shape 2452">
            <a:extLst>
              <a:ext uri="{FF2B5EF4-FFF2-40B4-BE49-F238E27FC236}">
                <a16:creationId xmlns:a16="http://schemas.microsoft.com/office/drawing/2014/main" id="{87CEC252-DC56-3F09-07D7-7041995331E0}"/>
              </a:ext>
            </a:extLst>
          </p:cNvPr>
          <p:cNvSpPr/>
          <p:nvPr/>
        </p:nvSpPr>
        <p:spPr>
          <a:xfrm>
            <a:off x="3177990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4" name="Freeform: Shape 2453">
            <a:extLst>
              <a:ext uri="{FF2B5EF4-FFF2-40B4-BE49-F238E27FC236}">
                <a16:creationId xmlns:a16="http://schemas.microsoft.com/office/drawing/2014/main" id="{24E69546-37DF-D9A4-62CF-272FBF4E26FF}"/>
              </a:ext>
            </a:extLst>
          </p:cNvPr>
          <p:cNvSpPr/>
          <p:nvPr/>
        </p:nvSpPr>
        <p:spPr>
          <a:xfrm>
            <a:off x="3177990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5" name="Freeform: Shape 2454">
            <a:extLst>
              <a:ext uri="{FF2B5EF4-FFF2-40B4-BE49-F238E27FC236}">
                <a16:creationId xmlns:a16="http://schemas.microsoft.com/office/drawing/2014/main" id="{A872AC37-A561-F06E-8F70-DB0F1C910D7D}"/>
              </a:ext>
            </a:extLst>
          </p:cNvPr>
          <p:cNvSpPr/>
          <p:nvPr/>
        </p:nvSpPr>
        <p:spPr>
          <a:xfrm>
            <a:off x="3177990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6" name="Freeform: Shape 2455">
            <a:extLst>
              <a:ext uri="{FF2B5EF4-FFF2-40B4-BE49-F238E27FC236}">
                <a16:creationId xmlns:a16="http://schemas.microsoft.com/office/drawing/2014/main" id="{88A6CB95-BB0F-D1A1-881B-0BA61CD043D8}"/>
              </a:ext>
            </a:extLst>
          </p:cNvPr>
          <p:cNvSpPr/>
          <p:nvPr/>
        </p:nvSpPr>
        <p:spPr>
          <a:xfrm>
            <a:off x="3177990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7" name="Freeform: Shape 2456">
            <a:extLst>
              <a:ext uri="{FF2B5EF4-FFF2-40B4-BE49-F238E27FC236}">
                <a16:creationId xmlns:a16="http://schemas.microsoft.com/office/drawing/2014/main" id="{18E58F00-1C52-78D5-5AED-089C911EE701}"/>
              </a:ext>
            </a:extLst>
          </p:cNvPr>
          <p:cNvSpPr/>
          <p:nvPr/>
        </p:nvSpPr>
        <p:spPr>
          <a:xfrm>
            <a:off x="3177990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8" name="Freeform: Shape 2457">
            <a:extLst>
              <a:ext uri="{FF2B5EF4-FFF2-40B4-BE49-F238E27FC236}">
                <a16:creationId xmlns:a16="http://schemas.microsoft.com/office/drawing/2014/main" id="{155B1C7A-2EE7-5892-9088-92045674863D}"/>
              </a:ext>
            </a:extLst>
          </p:cNvPr>
          <p:cNvSpPr/>
          <p:nvPr/>
        </p:nvSpPr>
        <p:spPr>
          <a:xfrm>
            <a:off x="3177990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9" name="Freeform: Shape 2458">
            <a:extLst>
              <a:ext uri="{FF2B5EF4-FFF2-40B4-BE49-F238E27FC236}">
                <a16:creationId xmlns:a16="http://schemas.microsoft.com/office/drawing/2014/main" id="{E1BAFAD2-5C32-7CFC-2C9D-7D502212AD8D}"/>
              </a:ext>
            </a:extLst>
          </p:cNvPr>
          <p:cNvSpPr/>
          <p:nvPr/>
        </p:nvSpPr>
        <p:spPr>
          <a:xfrm>
            <a:off x="3177990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0" name="Freeform: Shape 2459">
            <a:extLst>
              <a:ext uri="{FF2B5EF4-FFF2-40B4-BE49-F238E27FC236}">
                <a16:creationId xmlns:a16="http://schemas.microsoft.com/office/drawing/2014/main" id="{62E3C0F2-A4E1-6368-AE50-D249E770CE62}"/>
              </a:ext>
            </a:extLst>
          </p:cNvPr>
          <p:cNvSpPr/>
          <p:nvPr/>
        </p:nvSpPr>
        <p:spPr>
          <a:xfrm>
            <a:off x="3177990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1" name="Freeform: Shape 2460">
            <a:extLst>
              <a:ext uri="{FF2B5EF4-FFF2-40B4-BE49-F238E27FC236}">
                <a16:creationId xmlns:a16="http://schemas.microsoft.com/office/drawing/2014/main" id="{B3921D0D-520C-B325-F610-352137628CBC}"/>
              </a:ext>
            </a:extLst>
          </p:cNvPr>
          <p:cNvSpPr/>
          <p:nvPr/>
        </p:nvSpPr>
        <p:spPr>
          <a:xfrm>
            <a:off x="3177990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2" name="Freeform: Shape 2461">
            <a:extLst>
              <a:ext uri="{FF2B5EF4-FFF2-40B4-BE49-F238E27FC236}">
                <a16:creationId xmlns:a16="http://schemas.microsoft.com/office/drawing/2014/main" id="{42B247F6-88AF-31AB-D964-F3C479EF0124}"/>
              </a:ext>
            </a:extLst>
          </p:cNvPr>
          <p:cNvSpPr/>
          <p:nvPr/>
        </p:nvSpPr>
        <p:spPr>
          <a:xfrm>
            <a:off x="3177990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3" name="Freeform: Shape 2462">
            <a:extLst>
              <a:ext uri="{FF2B5EF4-FFF2-40B4-BE49-F238E27FC236}">
                <a16:creationId xmlns:a16="http://schemas.microsoft.com/office/drawing/2014/main" id="{49CFFE25-0460-BD21-6FDF-7773A81B7B1F}"/>
              </a:ext>
            </a:extLst>
          </p:cNvPr>
          <p:cNvSpPr/>
          <p:nvPr/>
        </p:nvSpPr>
        <p:spPr>
          <a:xfrm>
            <a:off x="3177990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4" name="Freeform: Shape 2463">
            <a:extLst>
              <a:ext uri="{FF2B5EF4-FFF2-40B4-BE49-F238E27FC236}">
                <a16:creationId xmlns:a16="http://schemas.microsoft.com/office/drawing/2014/main" id="{B51C7BAE-7379-AAAA-8719-0DEE3CF49198}"/>
              </a:ext>
            </a:extLst>
          </p:cNvPr>
          <p:cNvSpPr/>
          <p:nvPr/>
        </p:nvSpPr>
        <p:spPr>
          <a:xfrm>
            <a:off x="3177990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5" name="Freeform: Shape 2464">
            <a:extLst>
              <a:ext uri="{FF2B5EF4-FFF2-40B4-BE49-F238E27FC236}">
                <a16:creationId xmlns:a16="http://schemas.microsoft.com/office/drawing/2014/main" id="{B3672679-22C2-0E80-0652-F836BE3D5EE0}"/>
              </a:ext>
            </a:extLst>
          </p:cNvPr>
          <p:cNvSpPr/>
          <p:nvPr/>
        </p:nvSpPr>
        <p:spPr>
          <a:xfrm>
            <a:off x="3177990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6" name="Freeform: Shape 2465">
            <a:extLst>
              <a:ext uri="{FF2B5EF4-FFF2-40B4-BE49-F238E27FC236}">
                <a16:creationId xmlns:a16="http://schemas.microsoft.com/office/drawing/2014/main" id="{5482188B-4C4E-D920-904F-8C23B599E5FD}"/>
              </a:ext>
            </a:extLst>
          </p:cNvPr>
          <p:cNvSpPr/>
          <p:nvPr/>
        </p:nvSpPr>
        <p:spPr>
          <a:xfrm>
            <a:off x="3177990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7" name="Freeform: Shape 2466">
            <a:extLst>
              <a:ext uri="{FF2B5EF4-FFF2-40B4-BE49-F238E27FC236}">
                <a16:creationId xmlns:a16="http://schemas.microsoft.com/office/drawing/2014/main" id="{1AEC51A8-3187-96EF-7847-638A62527278}"/>
              </a:ext>
            </a:extLst>
          </p:cNvPr>
          <p:cNvSpPr/>
          <p:nvPr/>
        </p:nvSpPr>
        <p:spPr>
          <a:xfrm>
            <a:off x="3177990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8" name="Freeform: Shape 2467">
            <a:extLst>
              <a:ext uri="{FF2B5EF4-FFF2-40B4-BE49-F238E27FC236}">
                <a16:creationId xmlns:a16="http://schemas.microsoft.com/office/drawing/2014/main" id="{0EFF90CF-658F-5059-6BB1-2335629AB57A}"/>
              </a:ext>
            </a:extLst>
          </p:cNvPr>
          <p:cNvSpPr/>
          <p:nvPr/>
        </p:nvSpPr>
        <p:spPr>
          <a:xfrm>
            <a:off x="3177990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9" name="Freeform: Shape 2468">
            <a:extLst>
              <a:ext uri="{FF2B5EF4-FFF2-40B4-BE49-F238E27FC236}">
                <a16:creationId xmlns:a16="http://schemas.microsoft.com/office/drawing/2014/main" id="{D72B71C1-BC12-C46F-C93A-DBB202A1B166}"/>
              </a:ext>
            </a:extLst>
          </p:cNvPr>
          <p:cNvSpPr/>
          <p:nvPr/>
        </p:nvSpPr>
        <p:spPr>
          <a:xfrm>
            <a:off x="3177990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0" name="Freeform: Shape 2469">
            <a:extLst>
              <a:ext uri="{FF2B5EF4-FFF2-40B4-BE49-F238E27FC236}">
                <a16:creationId xmlns:a16="http://schemas.microsoft.com/office/drawing/2014/main" id="{CDF8D6ED-3291-2679-81A1-E6FC05F050E4}"/>
              </a:ext>
            </a:extLst>
          </p:cNvPr>
          <p:cNvSpPr/>
          <p:nvPr/>
        </p:nvSpPr>
        <p:spPr>
          <a:xfrm>
            <a:off x="31923559" y="5323040"/>
            <a:ext cx="28508" cy="10149"/>
          </a:xfrm>
          <a:custGeom>
            <a:avLst/>
            <a:gdLst>
              <a:gd name="connsiteX0" fmla="*/ 0 w 28508"/>
              <a:gd name="connsiteY0" fmla="*/ 0 h 10149"/>
              <a:gd name="connsiteX1" fmla="*/ 0 w 28508"/>
              <a:gd name="connsiteY1" fmla="*/ 10150 h 1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49">
                <a:moveTo>
                  <a:pt x="0" y="0"/>
                </a:moveTo>
                <a:lnTo>
                  <a:pt x="0" y="1015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1" name="Freeform: Shape 2470">
            <a:extLst>
              <a:ext uri="{FF2B5EF4-FFF2-40B4-BE49-F238E27FC236}">
                <a16:creationId xmlns:a16="http://schemas.microsoft.com/office/drawing/2014/main" id="{17D5C306-6FA4-19C9-5503-EB56BC7A03C2}"/>
              </a:ext>
            </a:extLst>
          </p:cNvPr>
          <p:cNvSpPr/>
          <p:nvPr/>
        </p:nvSpPr>
        <p:spPr>
          <a:xfrm>
            <a:off x="31923559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2" name="Freeform: Shape 2471">
            <a:extLst>
              <a:ext uri="{FF2B5EF4-FFF2-40B4-BE49-F238E27FC236}">
                <a16:creationId xmlns:a16="http://schemas.microsoft.com/office/drawing/2014/main" id="{83A63240-87A9-0056-8E7E-563B61BC9199}"/>
              </a:ext>
            </a:extLst>
          </p:cNvPr>
          <p:cNvSpPr/>
          <p:nvPr/>
        </p:nvSpPr>
        <p:spPr>
          <a:xfrm>
            <a:off x="31923559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3" name="Freeform: Shape 2472">
            <a:extLst>
              <a:ext uri="{FF2B5EF4-FFF2-40B4-BE49-F238E27FC236}">
                <a16:creationId xmlns:a16="http://schemas.microsoft.com/office/drawing/2014/main" id="{9072540C-538E-3B10-0FFF-F87A1B9D2147}"/>
              </a:ext>
            </a:extLst>
          </p:cNvPr>
          <p:cNvSpPr/>
          <p:nvPr/>
        </p:nvSpPr>
        <p:spPr>
          <a:xfrm>
            <a:off x="31923559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4" name="Freeform: Shape 2473">
            <a:extLst>
              <a:ext uri="{FF2B5EF4-FFF2-40B4-BE49-F238E27FC236}">
                <a16:creationId xmlns:a16="http://schemas.microsoft.com/office/drawing/2014/main" id="{EF608418-1A67-B545-DF73-45E88266FF64}"/>
              </a:ext>
            </a:extLst>
          </p:cNvPr>
          <p:cNvSpPr/>
          <p:nvPr/>
        </p:nvSpPr>
        <p:spPr>
          <a:xfrm>
            <a:off x="31923559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5" name="Freeform: Shape 2474">
            <a:extLst>
              <a:ext uri="{FF2B5EF4-FFF2-40B4-BE49-F238E27FC236}">
                <a16:creationId xmlns:a16="http://schemas.microsoft.com/office/drawing/2014/main" id="{4651D7AE-8C9F-CA11-FDFE-BEBB611A14F2}"/>
              </a:ext>
            </a:extLst>
          </p:cNvPr>
          <p:cNvSpPr/>
          <p:nvPr/>
        </p:nvSpPr>
        <p:spPr>
          <a:xfrm>
            <a:off x="31923559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6" name="Freeform: Shape 2475">
            <a:extLst>
              <a:ext uri="{FF2B5EF4-FFF2-40B4-BE49-F238E27FC236}">
                <a16:creationId xmlns:a16="http://schemas.microsoft.com/office/drawing/2014/main" id="{26948484-B52F-3F88-F5D8-957BDD74B95C}"/>
              </a:ext>
            </a:extLst>
          </p:cNvPr>
          <p:cNvSpPr/>
          <p:nvPr/>
        </p:nvSpPr>
        <p:spPr>
          <a:xfrm>
            <a:off x="31923559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7" name="Freeform: Shape 2476">
            <a:extLst>
              <a:ext uri="{FF2B5EF4-FFF2-40B4-BE49-F238E27FC236}">
                <a16:creationId xmlns:a16="http://schemas.microsoft.com/office/drawing/2014/main" id="{CFCB4D47-CF40-30B4-F3DF-DEDC756D8642}"/>
              </a:ext>
            </a:extLst>
          </p:cNvPr>
          <p:cNvSpPr/>
          <p:nvPr/>
        </p:nvSpPr>
        <p:spPr>
          <a:xfrm>
            <a:off x="31923559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8" name="Freeform: Shape 2477">
            <a:extLst>
              <a:ext uri="{FF2B5EF4-FFF2-40B4-BE49-F238E27FC236}">
                <a16:creationId xmlns:a16="http://schemas.microsoft.com/office/drawing/2014/main" id="{92E32F2C-D92E-9AFB-4695-C366749A58F1}"/>
              </a:ext>
            </a:extLst>
          </p:cNvPr>
          <p:cNvSpPr/>
          <p:nvPr/>
        </p:nvSpPr>
        <p:spPr>
          <a:xfrm>
            <a:off x="31923559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9" name="Freeform: Shape 2478">
            <a:extLst>
              <a:ext uri="{FF2B5EF4-FFF2-40B4-BE49-F238E27FC236}">
                <a16:creationId xmlns:a16="http://schemas.microsoft.com/office/drawing/2014/main" id="{0C32B94A-E583-7D4C-6C13-3D849E2FB1F7}"/>
              </a:ext>
            </a:extLst>
          </p:cNvPr>
          <p:cNvSpPr/>
          <p:nvPr/>
        </p:nvSpPr>
        <p:spPr>
          <a:xfrm>
            <a:off x="31923559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0" name="Freeform: Shape 2479">
            <a:extLst>
              <a:ext uri="{FF2B5EF4-FFF2-40B4-BE49-F238E27FC236}">
                <a16:creationId xmlns:a16="http://schemas.microsoft.com/office/drawing/2014/main" id="{1577B727-BC0B-19BA-EE45-B79FD6FBD9D9}"/>
              </a:ext>
            </a:extLst>
          </p:cNvPr>
          <p:cNvSpPr/>
          <p:nvPr/>
        </p:nvSpPr>
        <p:spPr>
          <a:xfrm>
            <a:off x="31923559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1" name="Freeform: Shape 2480">
            <a:extLst>
              <a:ext uri="{FF2B5EF4-FFF2-40B4-BE49-F238E27FC236}">
                <a16:creationId xmlns:a16="http://schemas.microsoft.com/office/drawing/2014/main" id="{3583224B-D3BD-302F-4B38-DBE55E777A3B}"/>
              </a:ext>
            </a:extLst>
          </p:cNvPr>
          <p:cNvSpPr/>
          <p:nvPr/>
        </p:nvSpPr>
        <p:spPr>
          <a:xfrm>
            <a:off x="31923559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2" name="Freeform: Shape 2481">
            <a:extLst>
              <a:ext uri="{FF2B5EF4-FFF2-40B4-BE49-F238E27FC236}">
                <a16:creationId xmlns:a16="http://schemas.microsoft.com/office/drawing/2014/main" id="{C0B638CA-0AD8-6E99-3585-694961CEF071}"/>
              </a:ext>
            </a:extLst>
          </p:cNvPr>
          <p:cNvSpPr/>
          <p:nvPr/>
        </p:nvSpPr>
        <p:spPr>
          <a:xfrm>
            <a:off x="31923559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3" name="Freeform: Shape 2482">
            <a:extLst>
              <a:ext uri="{FF2B5EF4-FFF2-40B4-BE49-F238E27FC236}">
                <a16:creationId xmlns:a16="http://schemas.microsoft.com/office/drawing/2014/main" id="{DEFB6463-6062-30B5-A057-D61FF4DF055C}"/>
              </a:ext>
            </a:extLst>
          </p:cNvPr>
          <p:cNvSpPr/>
          <p:nvPr/>
        </p:nvSpPr>
        <p:spPr>
          <a:xfrm>
            <a:off x="3192355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4" name="Freeform: Shape 2483">
            <a:extLst>
              <a:ext uri="{FF2B5EF4-FFF2-40B4-BE49-F238E27FC236}">
                <a16:creationId xmlns:a16="http://schemas.microsoft.com/office/drawing/2014/main" id="{86FEF929-FDEA-964F-C5E7-47EBC6648E07}"/>
              </a:ext>
            </a:extLst>
          </p:cNvPr>
          <p:cNvSpPr/>
          <p:nvPr/>
        </p:nvSpPr>
        <p:spPr>
          <a:xfrm>
            <a:off x="3192355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5" name="Freeform: Shape 2484">
            <a:extLst>
              <a:ext uri="{FF2B5EF4-FFF2-40B4-BE49-F238E27FC236}">
                <a16:creationId xmlns:a16="http://schemas.microsoft.com/office/drawing/2014/main" id="{048370B6-BB25-5798-2CDE-3C0FAFB41517}"/>
              </a:ext>
            </a:extLst>
          </p:cNvPr>
          <p:cNvSpPr/>
          <p:nvPr/>
        </p:nvSpPr>
        <p:spPr>
          <a:xfrm>
            <a:off x="31923559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6" name="Freeform: Shape 2485">
            <a:extLst>
              <a:ext uri="{FF2B5EF4-FFF2-40B4-BE49-F238E27FC236}">
                <a16:creationId xmlns:a16="http://schemas.microsoft.com/office/drawing/2014/main" id="{1CDFA9E8-21E9-CC65-ABB9-87D25A1ECE10}"/>
              </a:ext>
            </a:extLst>
          </p:cNvPr>
          <p:cNvSpPr/>
          <p:nvPr/>
        </p:nvSpPr>
        <p:spPr>
          <a:xfrm>
            <a:off x="3192355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8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7" name="Freeform: Shape 2486">
            <a:extLst>
              <a:ext uri="{FF2B5EF4-FFF2-40B4-BE49-F238E27FC236}">
                <a16:creationId xmlns:a16="http://schemas.microsoft.com/office/drawing/2014/main" id="{A3381BE0-5F23-BFF3-AC30-E7A4CF496581}"/>
              </a:ext>
            </a:extLst>
          </p:cNvPr>
          <p:cNvSpPr/>
          <p:nvPr/>
        </p:nvSpPr>
        <p:spPr>
          <a:xfrm>
            <a:off x="3192355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8" name="Freeform: Shape 2487">
            <a:extLst>
              <a:ext uri="{FF2B5EF4-FFF2-40B4-BE49-F238E27FC236}">
                <a16:creationId xmlns:a16="http://schemas.microsoft.com/office/drawing/2014/main" id="{1DF5E00C-17F8-0B4A-5BF1-2ECE8312C6FA}"/>
              </a:ext>
            </a:extLst>
          </p:cNvPr>
          <p:cNvSpPr/>
          <p:nvPr/>
        </p:nvSpPr>
        <p:spPr>
          <a:xfrm>
            <a:off x="31923559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9" name="Freeform: Shape 2488">
            <a:extLst>
              <a:ext uri="{FF2B5EF4-FFF2-40B4-BE49-F238E27FC236}">
                <a16:creationId xmlns:a16="http://schemas.microsoft.com/office/drawing/2014/main" id="{C3DB067A-D6A6-63CF-868E-1D6AB506F203}"/>
              </a:ext>
            </a:extLst>
          </p:cNvPr>
          <p:cNvSpPr/>
          <p:nvPr/>
        </p:nvSpPr>
        <p:spPr>
          <a:xfrm>
            <a:off x="31923559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0" name="Freeform: Shape 2489">
            <a:extLst>
              <a:ext uri="{FF2B5EF4-FFF2-40B4-BE49-F238E27FC236}">
                <a16:creationId xmlns:a16="http://schemas.microsoft.com/office/drawing/2014/main" id="{39200159-6F07-19EE-94F4-769FA88CA485}"/>
              </a:ext>
            </a:extLst>
          </p:cNvPr>
          <p:cNvSpPr/>
          <p:nvPr/>
        </p:nvSpPr>
        <p:spPr>
          <a:xfrm>
            <a:off x="31923559" y="6274513"/>
            <a:ext cx="28508" cy="11852"/>
          </a:xfrm>
          <a:custGeom>
            <a:avLst/>
            <a:gdLst>
              <a:gd name="connsiteX0" fmla="*/ 0 w 28508"/>
              <a:gd name="connsiteY0" fmla="*/ 0 h 11852"/>
              <a:gd name="connsiteX1" fmla="*/ 0 w 28508"/>
              <a:gd name="connsiteY1" fmla="*/ 11853 h 1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852">
                <a:moveTo>
                  <a:pt x="0" y="0"/>
                </a:moveTo>
                <a:lnTo>
                  <a:pt x="0" y="11853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1" name="Freeform: Shape 2490">
            <a:extLst>
              <a:ext uri="{FF2B5EF4-FFF2-40B4-BE49-F238E27FC236}">
                <a16:creationId xmlns:a16="http://schemas.microsoft.com/office/drawing/2014/main" id="{8F8070F9-BDF9-8906-F704-84710BE705E0}"/>
              </a:ext>
            </a:extLst>
          </p:cNvPr>
          <p:cNvSpPr/>
          <p:nvPr/>
        </p:nvSpPr>
        <p:spPr>
          <a:xfrm>
            <a:off x="31875665" y="6286366"/>
            <a:ext cx="28508" cy="36856"/>
          </a:xfrm>
          <a:custGeom>
            <a:avLst/>
            <a:gdLst>
              <a:gd name="connsiteX0" fmla="*/ 0 w 28508"/>
              <a:gd name="connsiteY0" fmla="*/ 0 h 36856"/>
              <a:gd name="connsiteX1" fmla="*/ 0 w 28508"/>
              <a:gd name="connsiteY1" fmla="*/ 36857 h 3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856">
                <a:moveTo>
                  <a:pt x="0" y="0"/>
                </a:moveTo>
                <a:lnTo>
                  <a:pt x="0" y="36857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2" name="Freeform: Shape 2491">
            <a:extLst>
              <a:ext uri="{FF2B5EF4-FFF2-40B4-BE49-F238E27FC236}">
                <a16:creationId xmlns:a16="http://schemas.microsoft.com/office/drawing/2014/main" id="{B9611E80-AF84-B326-821F-8373A3EDD941}"/>
              </a:ext>
            </a:extLst>
          </p:cNvPr>
          <p:cNvSpPr/>
          <p:nvPr/>
        </p:nvSpPr>
        <p:spPr>
          <a:xfrm>
            <a:off x="31971539" y="6286366"/>
            <a:ext cx="28508" cy="36856"/>
          </a:xfrm>
          <a:custGeom>
            <a:avLst/>
            <a:gdLst>
              <a:gd name="connsiteX0" fmla="*/ 0 w 28508"/>
              <a:gd name="connsiteY0" fmla="*/ 0 h 36856"/>
              <a:gd name="connsiteX1" fmla="*/ 0 w 28508"/>
              <a:gd name="connsiteY1" fmla="*/ 36857 h 3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856">
                <a:moveTo>
                  <a:pt x="0" y="0"/>
                </a:moveTo>
                <a:lnTo>
                  <a:pt x="0" y="36857"/>
                </a:lnTo>
              </a:path>
            </a:pathLst>
          </a:custGeom>
          <a:noFill/>
          <a:ln w="32071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3" name="Freeform: Shape 2492">
            <a:extLst>
              <a:ext uri="{FF2B5EF4-FFF2-40B4-BE49-F238E27FC236}">
                <a16:creationId xmlns:a16="http://schemas.microsoft.com/office/drawing/2014/main" id="{143208E3-8887-46CC-4208-F1AA8C6DB3DA}"/>
              </a:ext>
            </a:extLst>
          </p:cNvPr>
          <p:cNvSpPr/>
          <p:nvPr/>
        </p:nvSpPr>
        <p:spPr>
          <a:xfrm>
            <a:off x="32067326" y="5278167"/>
            <a:ext cx="28508" cy="5570"/>
          </a:xfrm>
          <a:custGeom>
            <a:avLst/>
            <a:gdLst>
              <a:gd name="connsiteX0" fmla="*/ 0 w 28508"/>
              <a:gd name="connsiteY0" fmla="*/ 0 h 5570"/>
              <a:gd name="connsiteX1" fmla="*/ 0 w 28508"/>
              <a:gd name="connsiteY1" fmla="*/ 5571 h 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570">
                <a:moveTo>
                  <a:pt x="0" y="0"/>
                </a:moveTo>
                <a:lnTo>
                  <a:pt x="0" y="5571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4" name="Freeform: Shape 2493">
            <a:extLst>
              <a:ext uri="{FF2B5EF4-FFF2-40B4-BE49-F238E27FC236}">
                <a16:creationId xmlns:a16="http://schemas.microsoft.com/office/drawing/2014/main" id="{7556828F-586C-92C3-785E-6263FD5F14A4}"/>
              </a:ext>
            </a:extLst>
          </p:cNvPr>
          <p:cNvSpPr/>
          <p:nvPr/>
        </p:nvSpPr>
        <p:spPr>
          <a:xfrm>
            <a:off x="32067326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5" name="Freeform: Shape 2494">
            <a:extLst>
              <a:ext uri="{FF2B5EF4-FFF2-40B4-BE49-F238E27FC236}">
                <a16:creationId xmlns:a16="http://schemas.microsoft.com/office/drawing/2014/main" id="{09BDC566-A9EF-05C2-2228-1FAE646CCAD7}"/>
              </a:ext>
            </a:extLst>
          </p:cNvPr>
          <p:cNvSpPr/>
          <p:nvPr/>
        </p:nvSpPr>
        <p:spPr>
          <a:xfrm>
            <a:off x="32067326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6" name="Freeform: Shape 2495">
            <a:extLst>
              <a:ext uri="{FF2B5EF4-FFF2-40B4-BE49-F238E27FC236}">
                <a16:creationId xmlns:a16="http://schemas.microsoft.com/office/drawing/2014/main" id="{DB840719-5FCC-2C6E-D5E3-01E8ED5687D5}"/>
              </a:ext>
            </a:extLst>
          </p:cNvPr>
          <p:cNvSpPr/>
          <p:nvPr/>
        </p:nvSpPr>
        <p:spPr>
          <a:xfrm>
            <a:off x="3206732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7" name="Freeform: Shape 2496">
            <a:extLst>
              <a:ext uri="{FF2B5EF4-FFF2-40B4-BE49-F238E27FC236}">
                <a16:creationId xmlns:a16="http://schemas.microsoft.com/office/drawing/2014/main" id="{9AC57C6C-6C2B-2A23-B1CB-3495FDAC531E}"/>
              </a:ext>
            </a:extLst>
          </p:cNvPr>
          <p:cNvSpPr/>
          <p:nvPr/>
        </p:nvSpPr>
        <p:spPr>
          <a:xfrm>
            <a:off x="3206732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8" name="Freeform: Shape 2497">
            <a:extLst>
              <a:ext uri="{FF2B5EF4-FFF2-40B4-BE49-F238E27FC236}">
                <a16:creationId xmlns:a16="http://schemas.microsoft.com/office/drawing/2014/main" id="{A14D2A47-AB7B-BE69-892B-55C90D15779C}"/>
              </a:ext>
            </a:extLst>
          </p:cNvPr>
          <p:cNvSpPr/>
          <p:nvPr/>
        </p:nvSpPr>
        <p:spPr>
          <a:xfrm>
            <a:off x="3206732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9" name="Freeform: Shape 2498">
            <a:extLst>
              <a:ext uri="{FF2B5EF4-FFF2-40B4-BE49-F238E27FC236}">
                <a16:creationId xmlns:a16="http://schemas.microsoft.com/office/drawing/2014/main" id="{864C373A-A0BF-6E5D-9F43-3D175892CE04}"/>
              </a:ext>
            </a:extLst>
          </p:cNvPr>
          <p:cNvSpPr/>
          <p:nvPr/>
        </p:nvSpPr>
        <p:spPr>
          <a:xfrm>
            <a:off x="3206732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0" name="Freeform: Shape 2499">
            <a:extLst>
              <a:ext uri="{FF2B5EF4-FFF2-40B4-BE49-F238E27FC236}">
                <a16:creationId xmlns:a16="http://schemas.microsoft.com/office/drawing/2014/main" id="{7AA873B9-3BF0-37EA-827E-30D1CC32B0CB}"/>
              </a:ext>
            </a:extLst>
          </p:cNvPr>
          <p:cNvSpPr/>
          <p:nvPr/>
        </p:nvSpPr>
        <p:spPr>
          <a:xfrm>
            <a:off x="3206732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1" name="Freeform: Shape 2500">
            <a:extLst>
              <a:ext uri="{FF2B5EF4-FFF2-40B4-BE49-F238E27FC236}">
                <a16:creationId xmlns:a16="http://schemas.microsoft.com/office/drawing/2014/main" id="{FD509B84-8E3E-4F49-C536-B5C334C97FD4}"/>
              </a:ext>
            </a:extLst>
          </p:cNvPr>
          <p:cNvSpPr/>
          <p:nvPr/>
        </p:nvSpPr>
        <p:spPr>
          <a:xfrm>
            <a:off x="3206732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2" name="Freeform: Shape 2501">
            <a:extLst>
              <a:ext uri="{FF2B5EF4-FFF2-40B4-BE49-F238E27FC236}">
                <a16:creationId xmlns:a16="http://schemas.microsoft.com/office/drawing/2014/main" id="{69663E4F-584A-554C-45CE-84D1DDBF48A0}"/>
              </a:ext>
            </a:extLst>
          </p:cNvPr>
          <p:cNvSpPr/>
          <p:nvPr/>
        </p:nvSpPr>
        <p:spPr>
          <a:xfrm>
            <a:off x="3206732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3" name="Freeform: Shape 2502">
            <a:extLst>
              <a:ext uri="{FF2B5EF4-FFF2-40B4-BE49-F238E27FC236}">
                <a16:creationId xmlns:a16="http://schemas.microsoft.com/office/drawing/2014/main" id="{448A2EAC-338E-B1CB-C0CB-10F971DFA1EB}"/>
              </a:ext>
            </a:extLst>
          </p:cNvPr>
          <p:cNvSpPr/>
          <p:nvPr/>
        </p:nvSpPr>
        <p:spPr>
          <a:xfrm>
            <a:off x="3206732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4" name="Freeform: Shape 2503">
            <a:extLst>
              <a:ext uri="{FF2B5EF4-FFF2-40B4-BE49-F238E27FC236}">
                <a16:creationId xmlns:a16="http://schemas.microsoft.com/office/drawing/2014/main" id="{9D81FF58-A7F4-8295-E0D8-44A8C79B2B33}"/>
              </a:ext>
            </a:extLst>
          </p:cNvPr>
          <p:cNvSpPr/>
          <p:nvPr/>
        </p:nvSpPr>
        <p:spPr>
          <a:xfrm>
            <a:off x="3206732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5" name="Freeform: Shape 2504">
            <a:extLst>
              <a:ext uri="{FF2B5EF4-FFF2-40B4-BE49-F238E27FC236}">
                <a16:creationId xmlns:a16="http://schemas.microsoft.com/office/drawing/2014/main" id="{DE9A9222-3336-8F29-A126-81923825EF98}"/>
              </a:ext>
            </a:extLst>
          </p:cNvPr>
          <p:cNvSpPr/>
          <p:nvPr/>
        </p:nvSpPr>
        <p:spPr>
          <a:xfrm>
            <a:off x="3206732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6" name="Freeform: Shape 2505">
            <a:extLst>
              <a:ext uri="{FF2B5EF4-FFF2-40B4-BE49-F238E27FC236}">
                <a16:creationId xmlns:a16="http://schemas.microsoft.com/office/drawing/2014/main" id="{AAF32499-EBF3-8684-1BC2-E94BC0F274FE}"/>
              </a:ext>
            </a:extLst>
          </p:cNvPr>
          <p:cNvSpPr/>
          <p:nvPr/>
        </p:nvSpPr>
        <p:spPr>
          <a:xfrm>
            <a:off x="3206732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7" name="Freeform: Shape 2506">
            <a:extLst>
              <a:ext uri="{FF2B5EF4-FFF2-40B4-BE49-F238E27FC236}">
                <a16:creationId xmlns:a16="http://schemas.microsoft.com/office/drawing/2014/main" id="{0B5241F7-E18D-B28B-BE0A-D10FAC386A41}"/>
              </a:ext>
            </a:extLst>
          </p:cNvPr>
          <p:cNvSpPr/>
          <p:nvPr/>
        </p:nvSpPr>
        <p:spPr>
          <a:xfrm>
            <a:off x="3206732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8" name="Freeform: Shape 2507">
            <a:extLst>
              <a:ext uri="{FF2B5EF4-FFF2-40B4-BE49-F238E27FC236}">
                <a16:creationId xmlns:a16="http://schemas.microsoft.com/office/drawing/2014/main" id="{E7336E21-D014-B888-B8DF-143D068A50C9}"/>
              </a:ext>
            </a:extLst>
          </p:cNvPr>
          <p:cNvSpPr/>
          <p:nvPr/>
        </p:nvSpPr>
        <p:spPr>
          <a:xfrm>
            <a:off x="3206732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9" name="Freeform: Shape 2508">
            <a:extLst>
              <a:ext uri="{FF2B5EF4-FFF2-40B4-BE49-F238E27FC236}">
                <a16:creationId xmlns:a16="http://schemas.microsoft.com/office/drawing/2014/main" id="{DCEAA65A-1032-5DF0-EB2B-C4C835E0B78C}"/>
              </a:ext>
            </a:extLst>
          </p:cNvPr>
          <p:cNvSpPr/>
          <p:nvPr/>
        </p:nvSpPr>
        <p:spPr>
          <a:xfrm>
            <a:off x="3206732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0" name="Freeform: Shape 2509">
            <a:extLst>
              <a:ext uri="{FF2B5EF4-FFF2-40B4-BE49-F238E27FC236}">
                <a16:creationId xmlns:a16="http://schemas.microsoft.com/office/drawing/2014/main" id="{F874724D-F8F8-F445-AC11-4E7A31CDB704}"/>
              </a:ext>
            </a:extLst>
          </p:cNvPr>
          <p:cNvSpPr/>
          <p:nvPr/>
        </p:nvSpPr>
        <p:spPr>
          <a:xfrm>
            <a:off x="3206732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1" name="Freeform: Shape 2510">
            <a:extLst>
              <a:ext uri="{FF2B5EF4-FFF2-40B4-BE49-F238E27FC236}">
                <a16:creationId xmlns:a16="http://schemas.microsoft.com/office/drawing/2014/main" id="{B7CD7DFE-5F3F-E468-DCA9-CFD1F9122003}"/>
              </a:ext>
            </a:extLst>
          </p:cNvPr>
          <p:cNvSpPr/>
          <p:nvPr/>
        </p:nvSpPr>
        <p:spPr>
          <a:xfrm>
            <a:off x="3206732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2" name="Freeform: Shape 2511">
            <a:extLst>
              <a:ext uri="{FF2B5EF4-FFF2-40B4-BE49-F238E27FC236}">
                <a16:creationId xmlns:a16="http://schemas.microsoft.com/office/drawing/2014/main" id="{FE37D644-C6E6-F0ED-6529-A354F1DC427F}"/>
              </a:ext>
            </a:extLst>
          </p:cNvPr>
          <p:cNvSpPr/>
          <p:nvPr/>
        </p:nvSpPr>
        <p:spPr>
          <a:xfrm>
            <a:off x="3206732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3" name="Freeform: Shape 2512">
            <a:extLst>
              <a:ext uri="{FF2B5EF4-FFF2-40B4-BE49-F238E27FC236}">
                <a16:creationId xmlns:a16="http://schemas.microsoft.com/office/drawing/2014/main" id="{483567BB-3473-2497-643E-7E589761CE4A}"/>
              </a:ext>
            </a:extLst>
          </p:cNvPr>
          <p:cNvSpPr/>
          <p:nvPr/>
        </p:nvSpPr>
        <p:spPr>
          <a:xfrm>
            <a:off x="3206732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4" name="Freeform: Shape 2513">
            <a:extLst>
              <a:ext uri="{FF2B5EF4-FFF2-40B4-BE49-F238E27FC236}">
                <a16:creationId xmlns:a16="http://schemas.microsoft.com/office/drawing/2014/main" id="{BED67CA7-E1B2-9FD7-FD27-D547551C62A9}"/>
              </a:ext>
            </a:extLst>
          </p:cNvPr>
          <p:cNvSpPr/>
          <p:nvPr/>
        </p:nvSpPr>
        <p:spPr>
          <a:xfrm>
            <a:off x="3206732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5" name="Freeform: Shape 2514">
            <a:extLst>
              <a:ext uri="{FF2B5EF4-FFF2-40B4-BE49-F238E27FC236}">
                <a16:creationId xmlns:a16="http://schemas.microsoft.com/office/drawing/2014/main" id="{12EBA9B1-7679-A05D-19FE-3E45FFB9AEA1}"/>
              </a:ext>
            </a:extLst>
          </p:cNvPr>
          <p:cNvSpPr/>
          <p:nvPr/>
        </p:nvSpPr>
        <p:spPr>
          <a:xfrm>
            <a:off x="32426561" y="5137114"/>
            <a:ext cx="28508" cy="47502"/>
          </a:xfrm>
          <a:custGeom>
            <a:avLst/>
            <a:gdLst>
              <a:gd name="connsiteX0" fmla="*/ 0 w 28508"/>
              <a:gd name="connsiteY0" fmla="*/ 0 h 47502"/>
              <a:gd name="connsiteX1" fmla="*/ 0 w 28508"/>
              <a:gd name="connsiteY1" fmla="*/ 47503 h 4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502">
                <a:moveTo>
                  <a:pt x="0" y="0"/>
                </a:moveTo>
                <a:lnTo>
                  <a:pt x="0" y="47503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6" name="Freeform: Shape 2515">
            <a:extLst>
              <a:ext uri="{FF2B5EF4-FFF2-40B4-BE49-F238E27FC236}">
                <a16:creationId xmlns:a16="http://schemas.microsoft.com/office/drawing/2014/main" id="{172F90F7-61E8-AFAC-2250-DE46BED70F84}"/>
              </a:ext>
            </a:extLst>
          </p:cNvPr>
          <p:cNvSpPr/>
          <p:nvPr/>
        </p:nvSpPr>
        <p:spPr>
          <a:xfrm>
            <a:off x="32426561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7" name="Freeform: Shape 2516">
            <a:extLst>
              <a:ext uri="{FF2B5EF4-FFF2-40B4-BE49-F238E27FC236}">
                <a16:creationId xmlns:a16="http://schemas.microsoft.com/office/drawing/2014/main" id="{FD257243-EBCD-8649-E41E-D54796CF303E}"/>
              </a:ext>
            </a:extLst>
          </p:cNvPr>
          <p:cNvSpPr/>
          <p:nvPr/>
        </p:nvSpPr>
        <p:spPr>
          <a:xfrm>
            <a:off x="32426561" y="5234193"/>
            <a:ext cx="28508" cy="40972"/>
          </a:xfrm>
          <a:custGeom>
            <a:avLst/>
            <a:gdLst>
              <a:gd name="connsiteX0" fmla="*/ 0 w 28508"/>
              <a:gd name="connsiteY0" fmla="*/ 0 h 40972"/>
              <a:gd name="connsiteX1" fmla="*/ 0 w 28508"/>
              <a:gd name="connsiteY1" fmla="*/ 40973 h 4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0972">
                <a:moveTo>
                  <a:pt x="0" y="0"/>
                </a:moveTo>
                <a:lnTo>
                  <a:pt x="0" y="40973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8" name="Freeform: Shape 2517">
            <a:extLst>
              <a:ext uri="{FF2B5EF4-FFF2-40B4-BE49-F238E27FC236}">
                <a16:creationId xmlns:a16="http://schemas.microsoft.com/office/drawing/2014/main" id="{01B392CC-6D4C-D764-57F6-1582102748F0}"/>
              </a:ext>
            </a:extLst>
          </p:cNvPr>
          <p:cNvSpPr/>
          <p:nvPr/>
        </p:nvSpPr>
        <p:spPr>
          <a:xfrm>
            <a:off x="32282793" y="5275165"/>
            <a:ext cx="28508" cy="8572"/>
          </a:xfrm>
          <a:custGeom>
            <a:avLst/>
            <a:gdLst>
              <a:gd name="connsiteX0" fmla="*/ 0 w 28508"/>
              <a:gd name="connsiteY0" fmla="*/ 0 h 8572"/>
              <a:gd name="connsiteX1" fmla="*/ 0 w 28508"/>
              <a:gd name="connsiteY1" fmla="*/ 8572 h 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572">
                <a:moveTo>
                  <a:pt x="0" y="0"/>
                </a:moveTo>
                <a:lnTo>
                  <a:pt x="0" y="857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9" name="Freeform: Shape 2518">
            <a:extLst>
              <a:ext uri="{FF2B5EF4-FFF2-40B4-BE49-F238E27FC236}">
                <a16:creationId xmlns:a16="http://schemas.microsoft.com/office/drawing/2014/main" id="{454362CB-2A75-F4E0-F44F-F3D2433AAD4D}"/>
              </a:ext>
            </a:extLst>
          </p:cNvPr>
          <p:cNvSpPr/>
          <p:nvPr/>
        </p:nvSpPr>
        <p:spPr>
          <a:xfrm>
            <a:off x="32282793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0" name="Freeform: Shape 2519">
            <a:extLst>
              <a:ext uri="{FF2B5EF4-FFF2-40B4-BE49-F238E27FC236}">
                <a16:creationId xmlns:a16="http://schemas.microsoft.com/office/drawing/2014/main" id="{89690673-3D44-CF7A-0941-78B72290A93A}"/>
              </a:ext>
            </a:extLst>
          </p:cNvPr>
          <p:cNvSpPr/>
          <p:nvPr/>
        </p:nvSpPr>
        <p:spPr>
          <a:xfrm>
            <a:off x="32282793" y="5333190"/>
            <a:ext cx="28508" cy="46543"/>
          </a:xfrm>
          <a:custGeom>
            <a:avLst/>
            <a:gdLst>
              <a:gd name="connsiteX0" fmla="*/ 0 w 28508"/>
              <a:gd name="connsiteY0" fmla="*/ 0 h 46543"/>
              <a:gd name="connsiteX1" fmla="*/ 0 w 28508"/>
              <a:gd name="connsiteY1" fmla="*/ 46544 h 4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543">
                <a:moveTo>
                  <a:pt x="0" y="0"/>
                </a:moveTo>
                <a:lnTo>
                  <a:pt x="0" y="46544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1" name="Freeform: Shape 2520">
            <a:extLst>
              <a:ext uri="{FF2B5EF4-FFF2-40B4-BE49-F238E27FC236}">
                <a16:creationId xmlns:a16="http://schemas.microsoft.com/office/drawing/2014/main" id="{C60FF56E-7C4A-911C-740E-8C06917FEC80}"/>
              </a:ext>
            </a:extLst>
          </p:cNvPr>
          <p:cNvSpPr/>
          <p:nvPr/>
        </p:nvSpPr>
        <p:spPr>
          <a:xfrm>
            <a:off x="32210980" y="5379733"/>
            <a:ext cx="28508" cy="3001"/>
          </a:xfrm>
          <a:custGeom>
            <a:avLst/>
            <a:gdLst>
              <a:gd name="connsiteX0" fmla="*/ 0 w 28508"/>
              <a:gd name="connsiteY0" fmla="*/ 0 h 3001"/>
              <a:gd name="connsiteX1" fmla="*/ 0 w 28508"/>
              <a:gd name="connsiteY1" fmla="*/ 3002 h 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01">
                <a:moveTo>
                  <a:pt x="0" y="0"/>
                </a:moveTo>
                <a:lnTo>
                  <a:pt x="0" y="300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2" name="Freeform: Shape 2521">
            <a:extLst>
              <a:ext uri="{FF2B5EF4-FFF2-40B4-BE49-F238E27FC236}">
                <a16:creationId xmlns:a16="http://schemas.microsoft.com/office/drawing/2014/main" id="{300859A1-A6E7-84C9-385F-DFDBD45654A6}"/>
              </a:ext>
            </a:extLst>
          </p:cNvPr>
          <p:cNvSpPr/>
          <p:nvPr/>
        </p:nvSpPr>
        <p:spPr>
          <a:xfrm>
            <a:off x="32210980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3" name="Freeform: Shape 2522">
            <a:extLst>
              <a:ext uri="{FF2B5EF4-FFF2-40B4-BE49-F238E27FC236}">
                <a16:creationId xmlns:a16="http://schemas.microsoft.com/office/drawing/2014/main" id="{6E584B5D-0374-3466-7CEF-28441FFD43EC}"/>
              </a:ext>
            </a:extLst>
          </p:cNvPr>
          <p:cNvSpPr/>
          <p:nvPr/>
        </p:nvSpPr>
        <p:spPr>
          <a:xfrm>
            <a:off x="32210980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4" name="Freeform: Shape 2523">
            <a:extLst>
              <a:ext uri="{FF2B5EF4-FFF2-40B4-BE49-F238E27FC236}">
                <a16:creationId xmlns:a16="http://schemas.microsoft.com/office/drawing/2014/main" id="{0BE20D85-9B1E-D174-49B8-B3C29004F9DB}"/>
              </a:ext>
            </a:extLst>
          </p:cNvPr>
          <p:cNvSpPr/>
          <p:nvPr/>
        </p:nvSpPr>
        <p:spPr>
          <a:xfrm>
            <a:off x="32210980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5" name="Freeform: Shape 2524">
            <a:extLst>
              <a:ext uri="{FF2B5EF4-FFF2-40B4-BE49-F238E27FC236}">
                <a16:creationId xmlns:a16="http://schemas.microsoft.com/office/drawing/2014/main" id="{E74934AB-B7BD-4DD9-25DE-4E05C54D29B5}"/>
              </a:ext>
            </a:extLst>
          </p:cNvPr>
          <p:cNvSpPr/>
          <p:nvPr/>
        </p:nvSpPr>
        <p:spPr>
          <a:xfrm>
            <a:off x="32210980" y="5531432"/>
            <a:ext cx="28508" cy="36268"/>
          </a:xfrm>
          <a:custGeom>
            <a:avLst/>
            <a:gdLst>
              <a:gd name="connsiteX0" fmla="*/ 0 w 28508"/>
              <a:gd name="connsiteY0" fmla="*/ 0 h 36268"/>
              <a:gd name="connsiteX1" fmla="*/ 0 w 28508"/>
              <a:gd name="connsiteY1" fmla="*/ 36269 h 3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268">
                <a:moveTo>
                  <a:pt x="0" y="0"/>
                </a:moveTo>
                <a:lnTo>
                  <a:pt x="0" y="36269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6" name="Freeform: Shape 2525">
            <a:extLst>
              <a:ext uri="{FF2B5EF4-FFF2-40B4-BE49-F238E27FC236}">
                <a16:creationId xmlns:a16="http://schemas.microsoft.com/office/drawing/2014/main" id="{CE46E9B9-6AD8-F8AD-8D09-109EF51E7F83}"/>
              </a:ext>
            </a:extLst>
          </p:cNvPr>
          <p:cNvSpPr/>
          <p:nvPr/>
        </p:nvSpPr>
        <p:spPr>
          <a:xfrm>
            <a:off x="32163086" y="5567701"/>
            <a:ext cx="28508" cy="13307"/>
          </a:xfrm>
          <a:custGeom>
            <a:avLst/>
            <a:gdLst>
              <a:gd name="connsiteX0" fmla="*/ 0 w 28508"/>
              <a:gd name="connsiteY0" fmla="*/ 0 h 13307"/>
              <a:gd name="connsiteX1" fmla="*/ 0 w 28508"/>
              <a:gd name="connsiteY1" fmla="*/ 13307 h 1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307">
                <a:moveTo>
                  <a:pt x="0" y="0"/>
                </a:moveTo>
                <a:lnTo>
                  <a:pt x="0" y="13307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7" name="Freeform: Shape 2526">
            <a:extLst>
              <a:ext uri="{FF2B5EF4-FFF2-40B4-BE49-F238E27FC236}">
                <a16:creationId xmlns:a16="http://schemas.microsoft.com/office/drawing/2014/main" id="{8B9E083E-D336-D683-C841-FA52C5A7E7FC}"/>
              </a:ext>
            </a:extLst>
          </p:cNvPr>
          <p:cNvSpPr/>
          <p:nvPr/>
        </p:nvSpPr>
        <p:spPr>
          <a:xfrm>
            <a:off x="3216308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8" name="Freeform: Shape 2527">
            <a:extLst>
              <a:ext uri="{FF2B5EF4-FFF2-40B4-BE49-F238E27FC236}">
                <a16:creationId xmlns:a16="http://schemas.microsoft.com/office/drawing/2014/main" id="{19A6A434-7C3F-9B67-DF79-614338EC5040}"/>
              </a:ext>
            </a:extLst>
          </p:cNvPr>
          <p:cNvSpPr/>
          <p:nvPr/>
        </p:nvSpPr>
        <p:spPr>
          <a:xfrm>
            <a:off x="3216308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9" name="Freeform: Shape 2528">
            <a:extLst>
              <a:ext uri="{FF2B5EF4-FFF2-40B4-BE49-F238E27FC236}">
                <a16:creationId xmlns:a16="http://schemas.microsoft.com/office/drawing/2014/main" id="{87B60EEF-4774-4BF0-D373-DAD14CFFD063}"/>
              </a:ext>
            </a:extLst>
          </p:cNvPr>
          <p:cNvSpPr/>
          <p:nvPr/>
        </p:nvSpPr>
        <p:spPr>
          <a:xfrm>
            <a:off x="3216308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0" name="Freeform: Shape 2529">
            <a:extLst>
              <a:ext uri="{FF2B5EF4-FFF2-40B4-BE49-F238E27FC236}">
                <a16:creationId xmlns:a16="http://schemas.microsoft.com/office/drawing/2014/main" id="{95E9D5C4-E022-6E3E-F1DA-CFEA773E2680}"/>
              </a:ext>
            </a:extLst>
          </p:cNvPr>
          <p:cNvSpPr/>
          <p:nvPr/>
        </p:nvSpPr>
        <p:spPr>
          <a:xfrm>
            <a:off x="3216308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1" name="Freeform: Shape 2530">
            <a:extLst>
              <a:ext uri="{FF2B5EF4-FFF2-40B4-BE49-F238E27FC236}">
                <a16:creationId xmlns:a16="http://schemas.microsoft.com/office/drawing/2014/main" id="{EA999286-D5F5-B3B5-3758-0E82F47EFEC1}"/>
              </a:ext>
            </a:extLst>
          </p:cNvPr>
          <p:cNvSpPr/>
          <p:nvPr/>
        </p:nvSpPr>
        <p:spPr>
          <a:xfrm>
            <a:off x="3216308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2" name="Freeform: Shape 2531">
            <a:extLst>
              <a:ext uri="{FF2B5EF4-FFF2-40B4-BE49-F238E27FC236}">
                <a16:creationId xmlns:a16="http://schemas.microsoft.com/office/drawing/2014/main" id="{5D8B26D6-8D1F-86C5-6BEE-B29AE8B75A13}"/>
              </a:ext>
            </a:extLst>
          </p:cNvPr>
          <p:cNvSpPr/>
          <p:nvPr/>
        </p:nvSpPr>
        <p:spPr>
          <a:xfrm>
            <a:off x="3216308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3" name="Freeform: Shape 2532">
            <a:extLst>
              <a:ext uri="{FF2B5EF4-FFF2-40B4-BE49-F238E27FC236}">
                <a16:creationId xmlns:a16="http://schemas.microsoft.com/office/drawing/2014/main" id="{930753D0-FBEF-722E-0E13-27A777715F18}"/>
              </a:ext>
            </a:extLst>
          </p:cNvPr>
          <p:cNvSpPr/>
          <p:nvPr/>
        </p:nvSpPr>
        <p:spPr>
          <a:xfrm>
            <a:off x="3216308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4" name="Freeform: Shape 2533">
            <a:extLst>
              <a:ext uri="{FF2B5EF4-FFF2-40B4-BE49-F238E27FC236}">
                <a16:creationId xmlns:a16="http://schemas.microsoft.com/office/drawing/2014/main" id="{C8436023-7931-D392-132D-572BFF0D2DCA}"/>
              </a:ext>
            </a:extLst>
          </p:cNvPr>
          <p:cNvSpPr/>
          <p:nvPr/>
        </p:nvSpPr>
        <p:spPr>
          <a:xfrm>
            <a:off x="3216308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5" name="Freeform: Shape 2534">
            <a:extLst>
              <a:ext uri="{FF2B5EF4-FFF2-40B4-BE49-F238E27FC236}">
                <a16:creationId xmlns:a16="http://schemas.microsoft.com/office/drawing/2014/main" id="{8F51FAAF-A509-E8F6-598C-ABD463AA1828}"/>
              </a:ext>
            </a:extLst>
          </p:cNvPr>
          <p:cNvSpPr/>
          <p:nvPr/>
        </p:nvSpPr>
        <p:spPr>
          <a:xfrm>
            <a:off x="3216308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6" name="Freeform: Shape 2535">
            <a:extLst>
              <a:ext uri="{FF2B5EF4-FFF2-40B4-BE49-F238E27FC236}">
                <a16:creationId xmlns:a16="http://schemas.microsoft.com/office/drawing/2014/main" id="{27941B91-252F-A15C-C6E5-46FFE056286E}"/>
              </a:ext>
            </a:extLst>
          </p:cNvPr>
          <p:cNvSpPr/>
          <p:nvPr/>
        </p:nvSpPr>
        <p:spPr>
          <a:xfrm>
            <a:off x="3216308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7" name="Freeform: Shape 2536">
            <a:extLst>
              <a:ext uri="{FF2B5EF4-FFF2-40B4-BE49-F238E27FC236}">
                <a16:creationId xmlns:a16="http://schemas.microsoft.com/office/drawing/2014/main" id="{1B6ECEA0-020D-8EBB-5AA4-1834AD6B5186}"/>
              </a:ext>
            </a:extLst>
          </p:cNvPr>
          <p:cNvSpPr/>
          <p:nvPr/>
        </p:nvSpPr>
        <p:spPr>
          <a:xfrm>
            <a:off x="3216308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8" name="Freeform: Shape 2537">
            <a:extLst>
              <a:ext uri="{FF2B5EF4-FFF2-40B4-BE49-F238E27FC236}">
                <a16:creationId xmlns:a16="http://schemas.microsoft.com/office/drawing/2014/main" id="{7C3FED41-F1AE-0E19-E790-92A7FE8CE76F}"/>
              </a:ext>
            </a:extLst>
          </p:cNvPr>
          <p:cNvSpPr/>
          <p:nvPr/>
        </p:nvSpPr>
        <p:spPr>
          <a:xfrm>
            <a:off x="3216308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2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9" name="Freeform: Shape 2538">
            <a:extLst>
              <a:ext uri="{FF2B5EF4-FFF2-40B4-BE49-F238E27FC236}">
                <a16:creationId xmlns:a16="http://schemas.microsoft.com/office/drawing/2014/main" id="{1CCB5EAD-C798-3E22-4EB1-F5F8C74C9CCE}"/>
              </a:ext>
            </a:extLst>
          </p:cNvPr>
          <p:cNvSpPr/>
          <p:nvPr/>
        </p:nvSpPr>
        <p:spPr>
          <a:xfrm>
            <a:off x="3216308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0" name="Freeform: Shape 2539">
            <a:extLst>
              <a:ext uri="{FF2B5EF4-FFF2-40B4-BE49-F238E27FC236}">
                <a16:creationId xmlns:a16="http://schemas.microsoft.com/office/drawing/2014/main" id="{6D18D412-32AC-5C03-36E0-AFB58D380856}"/>
              </a:ext>
            </a:extLst>
          </p:cNvPr>
          <p:cNvSpPr/>
          <p:nvPr/>
        </p:nvSpPr>
        <p:spPr>
          <a:xfrm>
            <a:off x="3216308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1" name="Freeform: Shape 2540">
            <a:extLst>
              <a:ext uri="{FF2B5EF4-FFF2-40B4-BE49-F238E27FC236}">
                <a16:creationId xmlns:a16="http://schemas.microsoft.com/office/drawing/2014/main" id="{BB4F4363-B30D-8533-AD5B-850C93111726}"/>
              </a:ext>
            </a:extLst>
          </p:cNvPr>
          <p:cNvSpPr/>
          <p:nvPr/>
        </p:nvSpPr>
        <p:spPr>
          <a:xfrm>
            <a:off x="3216308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2" name="Freeform: Shape 2541">
            <a:extLst>
              <a:ext uri="{FF2B5EF4-FFF2-40B4-BE49-F238E27FC236}">
                <a16:creationId xmlns:a16="http://schemas.microsoft.com/office/drawing/2014/main" id="{74A4C407-9158-9147-0B94-1948B5110D17}"/>
              </a:ext>
            </a:extLst>
          </p:cNvPr>
          <p:cNvSpPr/>
          <p:nvPr/>
        </p:nvSpPr>
        <p:spPr>
          <a:xfrm>
            <a:off x="32258874" y="5567701"/>
            <a:ext cx="28508" cy="13307"/>
          </a:xfrm>
          <a:custGeom>
            <a:avLst/>
            <a:gdLst>
              <a:gd name="connsiteX0" fmla="*/ 0 w 28508"/>
              <a:gd name="connsiteY0" fmla="*/ 0 h 13307"/>
              <a:gd name="connsiteX1" fmla="*/ 0 w 28508"/>
              <a:gd name="connsiteY1" fmla="*/ 13307 h 1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307">
                <a:moveTo>
                  <a:pt x="0" y="0"/>
                </a:moveTo>
                <a:lnTo>
                  <a:pt x="0" y="13307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3" name="Freeform: Shape 2542">
            <a:extLst>
              <a:ext uri="{FF2B5EF4-FFF2-40B4-BE49-F238E27FC236}">
                <a16:creationId xmlns:a16="http://schemas.microsoft.com/office/drawing/2014/main" id="{45151C98-C746-86D2-38BC-13BE7AF7DAB6}"/>
              </a:ext>
            </a:extLst>
          </p:cNvPr>
          <p:cNvSpPr/>
          <p:nvPr/>
        </p:nvSpPr>
        <p:spPr>
          <a:xfrm>
            <a:off x="32258874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4" name="Freeform: Shape 2543">
            <a:extLst>
              <a:ext uri="{FF2B5EF4-FFF2-40B4-BE49-F238E27FC236}">
                <a16:creationId xmlns:a16="http://schemas.microsoft.com/office/drawing/2014/main" id="{F9DD51D5-2186-2B60-8AC3-6714E0C09245}"/>
              </a:ext>
            </a:extLst>
          </p:cNvPr>
          <p:cNvSpPr/>
          <p:nvPr/>
        </p:nvSpPr>
        <p:spPr>
          <a:xfrm>
            <a:off x="32258874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5" name="Freeform: Shape 2544">
            <a:extLst>
              <a:ext uri="{FF2B5EF4-FFF2-40B4-BE49-F238E27FC236}">
                <a16:creationId xmlns:a16="http://schemas.microsoft.com/office/drawing/2014/main" id="{BCC0972B-C229-F518-26AD-7432F3A44577}"/>
              </a:ext>
            </a:extLst>
          </p:cNvPr>
          <p:cNvSpPr/>
          <p:nvPr/>
        </p:nvSpPr>
        <p:spPr>
          <a:xfrm>
            <a:off x="32258874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6" name="Freeform: Shape 2545">
            <a:extLst>
              <a:ext uri="{FF2B5EF4-FFF2-40B4-BE49-F238E27FC236}">
                <a16:creationId xmlns:a16="http://schemas.microsoft.com/office/drawing/2014/main" id="{7C06187E-0661-12B4-479F-B7869B407E07}"/>
              </a:ext>
            </a:extLst>
          </p:cNvPr>
          <p:cNvSpPr/>
          <p:nvPr/>
        </p:nvSpPr>
        <p:spPr>
          <a:xfrm>
            <a:off x="32258874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7" name="Freeform: Shape 2546">
            <a:extLst>
              <a:ext uri="{FF2B5EF4-FFF2-40B4-BE49-F238E27FC236}">
                <a16:creationId xmlns:a16="http://schemas.microsoft.com/office/drawing/2014/main" id="{FFF1476A-AA2C-0204-5123-CC5EC4AED303}"/>
              </a:ext>
            </a:extLst>
          </p:cNvPr>
          <p:cNvSpPr/>
          <p:nvPr/>
        </p:nvSpPr>
        <p:spPr>
          <a:xfrm>
            <a:off x="32258874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8" name="Freeform: Shape 2547">
            <a:extLst>
              <a:ext uri="{FF2B5EF4-FFF2-40B4-BE49-F238E27FC236}">
                <a16:creationId xmlns:a16="http://schemas.microsoft.com/office/drawing/2014/main" id="{4824C1E9-9A84-F1B7-A321-2722E91C7876}"/>
              </a:ext>
            </a:extLst>
          </p:cNvPr>
          <p:cNvSpPr/>
          <p:nvPr/>
        </p:nvSpPr>
        <p:spPr>
          <a:xfrm>
            <a:off x="3225887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9" name="Freeform: Shape 2548">
            <a:extLst>
              <a:ext uri="{FF2B5EF4-FFF2-40B4-BE49-F238E27FC236}">
                <a16:creationId xmlns:a16="http://schemas.microsoft.com/office/drawing/2014/main" id="{977CA7F6-17E4-C7B4-77EE-5B7BEB730682}"/>
              </a:ext>
            </a:extLst>
          </p:cNvPr>
          <p:cNvSpPr/>
          <p:nvPr/>
        </p:nvSpPr>
        <p:spPr>
          <a:xfrm>
            <a:off x="3225887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0" name="Freeform: Shape 2549">
            <a:extLst>
              <a:ext uri="{FF2B5EF4-FFF2-40B4-BE49-F238E27FC236}">
                <a16:creationId xmlns:a16="http://schemas.microsoft.com/office/drawing/2014/main" id="{56BA4CB6-33B6-3F5E-A733-DCE6CCB55670}"/>
              </a:ext>
            </a:extLst>
          </p:cNvPr>
          <p:cNvSpPr/>
          <p:nvPr/>
        </p:nvSpPr>
        <p:spPr>
          <a:xfrm>
            <a:off x="3225887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1" name="Freeform: Shape 2550">
            <a:extLst>
              <a:ext uri="{FF2B5EF4-FFF2-40B4-BE49-F238E27FC236}">
                <a16:creationId xmlns:a16="http://schemas.microsoft.com/office/drawing/2014/main" id="{2E155126-6349-0BCB-66DE-16C75EA13DB2}"/>
              </a:ext>
            </a:extLst>
          </p:cNvPr>
          <p:cNvSpPr/>
          <p:nvPr/>
        </p:nvSpPr>
        <p:spPr>
          <a:xfrm>
            <a:off x="3225887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2" name="Freeform: Shape 2551">
            <a:extLst>
              <a:ext uri="{FF2B5EF4-FFF2-40B4-BE49-F238E27FC236}">
                <a16:creationId xmlns:a16="http://schemas.microsoft.com/office/drawing/2014/main" id="{20773A1F-328A-51A1-3F85-F0D1A675A473}"/>
              </a:ext>
            </a:extLst>
          </p:cNvPr>
          <p:cNvSpPr/>
          <p:nvPr/>
        </p:nvSpPr>
        <p:spPr>
          <a:xfrm>
            <a:off x="3225887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3" name="Freeform: Shape 2552">
            <a:extLst>
              <a:ext uri="{FF2B5EF4-FFF2-40B4-BE49-F238E27FC236}">
                <a16:creationId xmlns:a16="http://schemas.microsoft.com/office/drawing/2014/main" id="{187926F9-D330-279B-C0A3-4515D9C01F22}"/>
              </a:ext>
            </a:extLst>
          </p:cNvPr>
          <p:cNvSpPr/>
          <p:nvPr/>
        </p:nvSpPr>
        <p:spPr>
          <a:xfrm>
            <a:off x="3225887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4" name="Freeform: Shape 2553">
            <a:extLst>
              <a:ext uri="{FF2B5EF4-FFF2-40B4-BE49-F238E27FC236}">
                <a16:creationId xmlns:a16="http://schemas.microsoft.com/office/drawing/2014/main" id="{C02B6DA2-A8C8-3442-866B-A888CE7B3B97}"/>
              </a:ext>
            </a:extLst>
          </p:cNvPr>
          <p:cNvSpPr/>
          <p:nvPr/>
        </p:nvSpPr>
        <p:spPr>
          <a:xfrm>
            <a:off x="3225887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5" name="Freeform: Shape 2554">
            <a:extLst>
              <a:ext uri="{FF2B5EF4-FFF2-40B4-BE49-F238E27FC236}">
                <a16:creationId xmlns:a16="http://schemas.microsoft.com/office/drawing/2014/main" id="{674B8B75-422B-518C-EF8B-DE85DCE88E0F}"/>
              </a:ext>
            </a:extLst>
          </p:cNvPr>
          <p:cNvSpPr/>
          <p:nvPr/>
        </p:nvSpPr>
        <p:spPr>
          <a:xfrm>
            <a:off x="3225887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6" name="Freeform: Shape 2555">
            <a:extLst>
              <a:ext uri="{FF2B5EF4-FFF2-40B4-BE49-F238E27FC236}">
                <a16:creationId xmlns:a16="http://schemas.microsoft.com/office/drawing/2014/main" id="{B110F5EC-6140-7350-EB65-522993FB6A87}"/>
              </a:ext>
            </a:extLst>
          </p:cNvPr>
          <p:cNvSpPr/>
          <p:nvPr/>
        </p:nvSpPr>
        <p:spPr>
          <a:xfrm>
            <a:off x="3225887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7" name="Freeform: Shape 2556">
            <a:extLst>
              <a:ext uri="{FF2B5EF4-FFF2-40B4-BE49-F238E27FC236}">
                <a16:creationId xmlns:a16="http://schemas.microsoft.com/office/drawing/2014/main" id="{511B1B46-3F3C-5DD7-E51A-2660062D31BC}"/>
              </a:ext>
            </a:extLst>
          </p:cNvPr>
          <p:cNvSpPr/>
          <p:nvPr/>
        </p:nvSpPr>
        <p:spPr>
          <a:xfrm>
            <a:off x="3225887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8" name="Freeform: Shape 2557">
            <a:extLst>
              <a:ext uri="{FF2B5EF4-FFF2-40B4-BE49-F238E27FC236}">
                <a16:creationId xmlns:a16="http://schemas.microsoft.com/office/drawing/2014/main" id="{E7C14873-648A-8E19-65BA-A60C29A4A3A4}"/>
              </a:ext>
            </a:extLst>
          </p:cNvPr>
          <p:cNvSpPr/>
          <p:nvPr/>
        </p:nvSpPr>
        <p:spPr>
          <a:xfrm>
            <a:off x="32354748" y="5379733"/>
            <a:ext cx="28508" cy="3001"/>
          </a:xfrm>
          <a:custGeom>
            <a:avLst/>
            <a:gdLst>
              <a:gd name="connsiteX0" fmla="*/ 0 w 28508"/>
              <a:gd name="connsiteY0" fmla="*/ 0 h 3001"/>
              <a:gd name="connsiteX1" fmla="*/ 0 w 28508"/>
              <a:gd name="connsiteY1" fmla="*/ 3002 h 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01">
                <a:moveTo>
                  <a:pt x="0" y="0"/>
                </a:moveTo>
                <a:lnTo>
                  <a:pt x="0" y="300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9" name="Freeform: Shape 2558">
            <a:extLst>
              <a:ext uri="{FF2B5EF4-FFF2-40B4-BE49-F238E27FC236}">
                <a16:creationId xmlns:a16="http://schemas.microsoft.com/office/drawing/2014/main" id="{B355D50E-1A1A-7893-4826-87566B36D533}"/>
              </a:ext>
            </a:extLst>
          </p:cNvPr>
          <p:cNvSpPr/>
          <p:nvPr/>
        </p:nvSpPr>
        <p:spPr>
          <a:xfrm>
            <a:off x="3235474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0" name="Freeform: Shape 2559">
            <a:extLst>
              <a:ext uri="{FF2B5EF4-FFF2-40B4-BE49-F238E27FC236}">
                <a16:creationId xmlns:a16="http://schemas.microsoft.com/office/drawing/2014/main" id="{71771213-497D-CA78-7B35-9E98BFA884FC}"/>
              </a:ext>
            </a:extLst>
          </p:cNvPr>
          <p:cNvSpPr/>
          <p:nvPr/>
        </p:nvSpPr>
        <p:spPr>
          <a:xfrm>
            <a:off x="3235474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1" name="Freeform: Shape 2560">
            <a:extLst>
              <a:ext uri="{FF2B5EF4-FFF2-40B4-BE49-F238E27FC236}">
                <a16:creationId xmlns:a16="http://schemas.microsoft.com/office/drawing/2014/main" id="{B17E568C-736E-6E97-EACB-283EDA020061}"/>
              </a:ext>
            </a:extLst>
          </p:cNvPr>
          <p:cNvSpPr/>
          <p:nvPr/>
        </p:nvSpPr>
        <p:spPr>
          <a:xfrm>
            <a:off x="3235474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2" name="Freeform: Shape 2561">
            <a:extLst>
              <a:ext uri="{FF2B5EF4-FFF2-40B4-BE49-F238E27FC236}">
                <a16:creationId xmlns:a16="http://schemas.microsoft.com/office/drawing/2014/main" id="{3206224B-1202-940C-A797-3D4F575414D6}"/>
              </a:ext>
            </a:extLst>
          </p:cNvPr>
          <p:cNvSpPr/>
          <p:nvPr/>
        </p:nvSpPr>
        <p:spPr>
          <a:xfrm>
            <a:off x="3235474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3" name="Freeform: Shape 2562">
            <a:extLst>
              <a:ext uri="{FF2B5EF4-FFF2-40B4-BE49-F238E27FC236}">
                <a16:creationId xmlns:a16="http://schemas.microsoft.com/office/drawing/2014/main" id="{77CC6463-CE8F-AF54-1203-71131517C0DB}"/>
              </a:ext>
            </a:extLst>
          </p:cNvPr>
          <p:cNvSpPr/>
          <p:nvPr/>
        </p:nvSpPr>
        <p:spPr>
          <a:xfrm>
            <a:off x="3235474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4" name="Freeform: Shape 2563">
            <a:extLst>
              <a:ext uri="{FF2B5EF4-FFF2-40B4-BE49-F238E27FC236}">
                <a16:creationId xmlns:a16="http://schemas.microsoft.com/office/drawing/2014/main" id="{58664671-8ECD-8AE6-CBC6-106C6B00B27D}"/>
              </a:ext>
            </a:extLst>
          </p:cNvPr>
          <p:cNvSpPr/>
          <p:nvPr/>
        </p:nvSpPr>
        <p:spPr>
          <a:xfrm>
            <a:off x="3235474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5" name="Freeform: Shape 2564">
            <a:extLst>
              <a:ext uri="{FF2B5EF4-FFF2-40B4-BE49-F238E27FC236}">
                <a16:creationId xmlns:a16="http://schemas.microsoft.com/office/drawing/2014/main" id="{16B2F474-CACC-6ECC-B876-0422D58DEF5B}"/>
              </a:ext>
            </a:extLst>
          </p:cNvPr>
          <p:cNvSpPr/>
          <p:nvPr/>
        </p:nvSpPr>
        <p:spPr>
          <a:xfrm>
            <a:off x="3235474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6" name="Freeform: Shape 2565">
            <a:extLst>
              <a:ext uri="{FF2B5EF4-FFF2-40B4-BE49-F238E27FC236}">
                <a16:creationId xmlns:a16="http://schemas.microsoft.com/office/drawing/2014/main" id="{DAF862FE-EFF4-2AB4-42F6-612E584C8917}"/>
              </a:ext>
            </a:extLst>
          </p:cNvPr>
          <p:cNvSpPr/>
          <p:nvPr/>
        </p:nvSpPr>
        <p:spPr>
          <a:xfrm>
            <a:off x="3235474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7" name="Freeform: Shape 2566">
            <a:extLst>
              <a:ext uri="{FF2B5EF4-FFF2-40B4-BE49-F238E27FC236}">
                <a16:creationId xmlns:a16="http://schemas.microsoft.com/office/drawing/2014/main" id="{5B320EE3-DE93-896D-4185-9CB2FE14F56F}"/>
              </a:ext>
            </a:extLst>
          </p:cNvPr>
          <p:cNvSpPr/>
          <p:nvPr/>
        </p:nvSpPr>
        <p:spPr>
          <a:xfrm>
            <a:off x="3235474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8" name="Freeform: Shape 2567">
            <a:extLst>
              <a:ext uri="{FF2B5EF4-FFF2-40B4-BE49-F238E27FC236}">
                <a16:creationId xmlns:a16="http://schemas.microsoft.com/office/drawing/2014/main" id="{C02D64F7-1C83-5E42-9B6B-E3793EC8A8A0}"/>
              </a:ext>
            </a:extLst>
          </p:cNvPr>
          <p:cNvSpPr/>
          <p:nvPr/>
        </p:nvSpPr>
        <p:spPr>
          <a:xfrm>
            <a:off x="3235474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9" name="Freeform: Shape 2568">
            <a:extLst>
              <a:ext uri="{FF2B5EF4-FFF2-40B4-BE49-F238E27FC236}">
                <a16:creationId xmlns:a16="http://schemas.microsoft.com/office/drawing/2014/main" id="{C26AA826-BA43-5918-341E-CA5110871723}"/>
              </a:ext>
            </a:extLst>
          </p:cNvPr>
          <p:cNvSpPr/>
          <p:nvPr/>
        </p:nvSpPr>
        <p:spPr>
          <a:xfrm>
            <a:off x="3235474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0" name="Freeform: Shape 2569">
            <a:extLst>
              <a:ext uri="{FF2B5EF4-FFF2-40B4-BE49-F238E27FC236}">
                <a16:creationId xmlns:a16="http://schemas.microsoft.com/office/drawing/2014/main" id="{3B2173C6-6AE2-CA91-6CCC-27282A291034}"/>
              </a:ext>
            </a:extLst>
          </p:cNvPr>
          <p:cNvSpPr/>
          <p:nvPr/>
        </p:nvSpPr>
        <p:spPr>
          <a:xfrm>
            <a:off x="3235474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1" name="Freeform: Shape 2570">
            <a:extLst>
              <a:ext uri="{FF2B5EF4-FFF2-40B4-BE49-F238E27FC236}">
                <a16:creationId xmlns:a16="http://schemas.microsoft.com/office/drawing/2014/main" id="{425069BE-A704-EFF7-BC2D-E41AC9B5337F}"/>
              </a:ext>
            </a:extLst>
          </p:cNvPr>
          <p:cNvSpPr/>
          <p:nvPr/>
        </p:nvSpPr>
        <p:spPr>
          <a:xfrm>
            <a:off x="3235474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2" name="Freeform: Shape 2571">
            <a:extLst>
              <a:ext uri="{FF2B5EF4-FFF2-40B4-BE49-F238E27FC236}">
                <a16:creationId xmlns:a16="http://schemas.microsoft.com/office/drawing/2014/main" id="{F554C42E-69B2-5829-AC5A-5AF86A4733B1}"/>
              </a:ext>
            </a:extLst>
          </p:cNvPr>
          <p:cNvSpPr/>
          <p:nvPr/>
        </p:nvSpPr>
        <p:spPr>
          <a:xfrm>
            <a:off x="3235474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3" name="Freeform: Shape 2572">
            <a:extLst>
              <a:ext uri="{FF2B5EF4-FFF2-40B4-BE49-F238E27FC236}">
                <a16:creationId xmlns:a16="http://schemas.microsoft.com/office/drawing/2014/main" id="{2C7ECFF1-94EA-68E8-0CC9-02051773F50A}"/>
              </a:ext>
            </a:extLst>
          </p:cNvPr>
          <p:cNvSpPr/>
          <p:nvPr/>
        </p:nvSpPr>
        <p:spPr>
          <a:xfrm>
            <a:off x="3235474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4" name="Freeform: Shape 2573">
            <a:extLst>
              <a:ext uri="{FF2B5EF4-FFF2-40B4-BE49-F238E27FC236}">
                <a16:creationId xmlns:a16="http://schemas.microsoft.com/office/drawing/2014/main" id="{EFE36BD3-A59B-61C4-ED45-E8156FDE8A98}"/>
              </a:ext>
            </a:extLst>
          </p:cNvPr>
          <p:cNvSpPr/>
          <p:nvPr/>
        </p:nvSpPr>
        <p:spPr>
          <a:xfrm>
            <a:off x="3235474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5" name="Freeform: Shape 2574">
            <a:extLst>
              <a:ext uri="{FF2B5EF4-FFF2-40B4-BE49-F238E27FC236}">
                <a16:creationId xmlns:a16="http://schemas.microsoft.com/office/drawing/2014/main" id="{2C0A3DCD-EB03-91BB-A93A-678D1279EDAE}"/>
              </a:ext>
            </a:extLst>
          </p:cNvPr>
          <p:cNvSpPr/>
          <p:nvPr/>
        </p:nvSpPr>
        <p:spPr>
          <a:xfrm>
            <a:off x="3235474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6" name="Freeform: Shape 2575">
            <a:extLst>
              <a:ext uri="{FF2B5EF4-FFF2-40B4-BE49-F238E27FC236}">
                <a16:creationId xmlns:a16="http://schemas.microsoft.com/office/drawing/2014/main" id="{2B746C38-1D9A-9729-189E-0DB86B1E447B}"/>
              </a:ext>
            </a:extLst>
          </p:cNvPr>
          <p:cNvSpPr/>
          <p:nvPr/>
        </p:nvSpPr>
        <p:spPr>
          <a:xfrm>
            <a:off x="3235474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7" name="Freeform: Shape 2576">
            <a:extLst>
              <a:ext uri="{FF2B5EF4-FFF2-40B4-BE49-F238E27FC236}">
                <a16:creationId xmlns:a16="http://schemas.microsoft.com/office/drawing/2014/main" id="{D8DED216-0625-575B-5436-3D010D0E3A70}"/>
              </a:ext>
            </a:extLst>
          </p:cNvPr>
          <p:cNvSpPr/>
          <p:nvPr/>
        </p:nvSpPr>
        <p:spPr>
          <a:xfrm>
            <a:off x="3235474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8" name="Freeform: Shape 2577">
            <a:extLst>
              <a:ext uri="{FF2B5EF4-FFF2-40B4-BE49-F238E27FC236}">
                <a16:creationId xmlns:a16="http://schemas.microsoft.com/office/drawing/2014/main" id="{1A460179-5291-6E51-D66B-CF85DC9E8ED8}"/>
              </a:ext>
            </a:extLst>
          </p:cNvPr>
          <p:cNvSpPr/>
          <p:nvPr/>
        </p:nvSpPr>
        <p:spPr>
          <a:xfrm>
            <a:off x="32570214" y="5275165"/>
            <a:ext cx="28508" cy="8572"/>
          </a:xfrm>
          <a:custGeom>
            <a:avLst/>
            <a:gdLst>
              <a:gd name="connsiteX0" fmla="*/ 0 w 28508"/>
              <a:gd name="connsiteY0" fmla="*/ 0 h 8572"/>
              <a:gd name="connsiteX1" fmla="*/ 0 w 28508"/>
              <a:gd name="connsiteY1" fmla="*/ 8572 h 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572">
                <a:moveTo>
                  <a:pt x="0" y="0"/>
                </a:moveTo>
                <a:lnTo>
                  <a:pt x="0" y="857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9" name="Freeform: Shape 2578">
            <a:extLst>
              <a:ext uri="{FF2B5EF4-FFF2-40B4-BE49-F238E27FC236}">
                <a16:creationId xmlns:a16="http://schemas.microsoft.com/office/drawing/2014/main" id="{A3F4499D-1108-2292-92E8-F072429E4316}"/>
              </a:ext>
            </a:extLst>
          </p:cNvPr>
          <p:cNvSpPr/>
          <p:nvPr/>
        </p:nvSpPr>
        <p:spPr>
          <a:xfrm>
            <a:off x="32570214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0" name="Freeform: Shape 2579">
            <a:extLst>
              <a:ext uri="{FF2B5EF4-FFF2-40B4-BE49-F238E27FC236}">
                <a16:creationId xmlns:a16="http://schemas.microsoft.com/office/drawing/2014/main" id="{4A148CB1-11A5-0FEE-1615-3F1339363FD6}"/>
              </a:ext>
            </a:extLst>
          </p:cNvPr>
          <p:cNvSpPr/>
          <p:nvPr/>
        </p:nvSpPr>
        <p:spPr>
          <a:xfrm>
            <a:off x="32570214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1" name="Freeform: Shape 2580">
            <a:extLst>
              <a:ext uri="{FF2B5EF4-FFF2-40B4-BE49-F238E27FC236}">
                <a16:creationId xmlns:a16="http://schemas.microsoft.com/office/drawing/2014/main" id="{9F142E5D-0D3C-8F43-413A-490C4EB5F9D7}"/>
              </a:ext>
            </a:extLst>
          </p:cNvPr>
          <p:cNvSpPr/>
          <p:nvPr/>
        </p:nvSpPr>
        <p:spPr>
          <a:xfrm>
            <a:off x="32570214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2" name="Freeform: Shape 2581">
            <a:extLst>
              <a:ext uri="{FF2B5EF4-FFF2-40B4-BE49-F238E27FC236}">
                <a16:creationId xmlns:a16="http://schemas.microsoft.com/office/drawing/2014/main" id="{3A05B157-FB51-C698-BBF1-D5C553867058}"/>
              </a:ext>
            </a:extLst>
          </p:cNvPr>
          <p:cNvSpPr/>
          <p:nvPr/>
        </p:nvSpPr>
        <p:spPr>
          <a:xfrm>
            <a:off x="32570214" y="5432311"/>
            <a:ext cx="28508" cy="46543"/>
          </a:xfrm>
          <a:custGeom>
            <a:avLst/>
            <a:gdLst>
              <a:gd name="connsiteX0" fmla="*/ 0 w 28508"/>
              <a:gd name="connsiteY0" fmla="*/ 0 h 46543"/>
              <a:gd name="connsiteX1" fmla="*/ 0 w 28508"/>
              <a:gd name="connsiteY1" fmla="*/ 46543 h 4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543">
                <a:moveTo>
                  <a:pt x="0" y="0"/>
                </a:moveTo>
                <a:lnTo>
                  <a:pt x="0" y="46543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3" name="Freeform: Shape 2582">
            <a:extLst>
              <a:ext uri="{FF2B5EF4-FFF2-40B4-BE49-F238E27FC236}">
                <a16:creationId xmlns:a16="http://schemas.microsoft.com/office/drawing/2014/main" id="{67CA8566-FFB9-97E3-48D1-ABD2C038BE78}"/>
              </a:ext>
            </a:extLst>
          </p:cNvPr>
          <p:cNvSpPr/>
          <p:nvPr/>
        </p:nvSpPr>
        <p:spPr>
          <a:xfrm>
            <a:off x="32498401" y="5478854"/>
            <a:ext cx="28508" cy="3001"/>
          </a:xfrm>
          <a:custGeom>
            <a:avLst/>
            <a:gdLst>
              <a:gd name="connsiteX0" fmla="*/ 0 w 28508"/>
              <a:gd name="connsiteY0" fmla="*/ 0 h 3001"/>
              <a:gd name="connsiteX1" fmla="*/ 0 w 28508"/>
              <a:gd name="connsiteY1" fmla="*/ 3002 h 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01">
                <a:moveTo>
                  <a:pt x="0" y="0"/>
                </a:moveTo>
                <a:lnTo>
                  <a:pt x="0" y="3002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4" name="Freeform: Shape 2583">
            <a:extLst>
              <a:ext uri="{FF2B5EF4-FFF2-40B4-BE49-F238E27FC236}">
                <a16:creationId xmlns:a16="http://schemas.microsoft.com/office/drawing/2014/main" id="{17D47E47-31EA-CE36-C194-6D7C9E5CDE82}"/>
              </a:ext>
            </a:extLst>
          </p:cNvPr>
          <p:cNvSpPr/>
          <p:nvPr/>
        </p:nvSpPr>
        <p:spPr>
          <a:xfrm>
            <a:off x="32498401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5" name="Freeform: Shape 2584">
            <a:extLst>
              <a:ext uri="{FF2B5EF4-FFF2-40B4-BE49-F238E27FC236}">
                <a16:creationId xmlns:a16="http://schemas.microsoft.com/office/drawing/2014/main" id="{68C0FA14-CC49-3241-1A3F-19F2FC63630A}"/>
              </a:ext>
            </a:extLst>
          </p:cNvPr>
          <p:cNvSpPr/>
          <p:nvPr/>
        </p:nvSpPr>
        <p:spPr>
          <a:xfrm>
            <a:off x="32498401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6" name="Freeform: Shape 2585">
            <a:extLst>
              <a:ext uri="{FF2B5EF4-FFF2-40B4-BE49-F238E27FC236}">
                <a16:creationId xmlns:a16="http://schemas.microsoft.com/office/drawing/2014/main" id="{529DCC2C-AFC6-28CE-FDB2-F52B9ABC4CA4}"/>
              </a:ext>
            </a:extLst>
          </p:cNvPr>
          <p:cNvSpPr/>
          <p:nvPr/>
        </p:nvSpPr>
        <p:spPr>
          <a:xfrm>
            <a:off x="32498401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7" name="Freeform: Shape 2586">
            <a:extLst>
              <a:ext uri="{FF2B5EF4-FFF2-40B4-BE49-F238E27FC236}">
                <a16:creationId xmlns:a16="http://schemas.microsoft.com/office/drawing/2014/main" id="{B7B87EF2-E555-5E35-5371-D05A73016CFE}"/>
              </a:ext>
            </a:extLst>
          </p:cNvPr>
          <p:cNvSpPr/>
          <p:nvPr/>
        </p:nvSpPr>
        <p:spPr>
          <a:xfrm>
            <a:off x="32498401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8" name="Freeform: Shape 2587">
            <a:extLst>
              <a:ext uri="{FF2B5EF4-FFF2-40B4-BE49-F238E27FC236}">
                <a16:creationId xmlns:a16="http://schemas.microsoft.com/office/drawing/2014/main" id="{9EA46ABB-D23D-562A-2D26-ECA19F574FF3}"/>
              </a:ext>
            </a:extLst>
          </p:cNvPr>
          <p:cNvSpPr/>
          <p:nvPr/>
        </p:nvSpPr>
        <p:spPr>
          <a:xfrm>
            <a:off x="32498401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9" name="Freeform: Shape 2588">
            <a:extLst>
              <a:ext uri="{FF2B5EF4-FFF2-40B4-BE49-F238E27FC236}">
                <a16:creationId xmlns:a16="http://schemas.microsoft.com/office/drawing/2014/main" id="{EFF4F3C6-25DF-96EE-2F55-A856CEF745E8}"/>
              </a:ext>
            </a:extLst>
          </p:cNvPr>
          <p:cNvSpPr/>
          <p:nvPr/>
        </p:nvSpPr>
        <p:spPr>
          <a:xfrm>
            <a:off x="32498401" y="5729550"/>
            <a:ext cx="28508" cy="38682"/>
          </a:xfrm>
          <a:custGeom>
            <a:avLst/>
            <a:gdLst>
              <a:gd name="connsiteX0" fmla="*/ 0 w 28508"/>
              <a:gd name="connsiteY0" fmla="*/ 0 h 38682"/>
              <a:gd name="connsiteX1" fmla="*/ 0 w 28508"/>
              <a:gd name="connsiteY1" fmla="*/ 38683 h 3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682">
                <a:moveTo>
                  <a:pt x="0" y="0"/>
                </a:moveTo>
                <a:lnTo>
                  <a:pt x="0" y="38683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0" name="Freeform: Shape 2589">
            <a:extLst>
              <a:ext uri="{FF2B5EF4-FFF2-40B4-BE49-F238E27FC236}">
                <a16:creationId xmlns:a16="http://schemas.microsoft.com/office/drawing/2014/main" id="{3C9423AF-0977-7B13-FED2-20F3207F5511}"/>
              </a:ext>
            </a:extLst>
          </p:cNvPr>
          <p:cNvSpPr/>
          <p:nvPr/>
        </p:nvSpPr>
        <p:spPr>
          <a:xfrm>
            <a:off x="32450507" y="5768233"/>
            <a:ext cx="28508" cy="10892"/>
          </a:xfrm>
          <a:custGeom>
            <a:avLst/>
            <a:gdLst>
              <a:gd name="connsiteX0" fmla="*/ 0 w 28508"/>
              <a:gd name="connsiteY0" fmla="*/ 0 h 10892"/>
              <a:gd name="connsiteX1" fmla="*/ 0 w 28508"/>
              <a:gd name="connsiteY1" fmla="*/ 10893 h 1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892">
                <a:moveTo>
                  <a:pt x="0" y="0"/>
                </a:moveTo>
                <a:lnTo>
                  <a:pt x="0" y="10893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1" name="Freeform: Shape 2590">
            <a:extLst>
              <a:ext uri="{FF2B5EF4-FFF2-40B4-BE49-F238E27FC236}">
                <a16:creationId xmlns:a16="http://schemas.microsoft.com/office/drawing/2014/main" id="{B30C0A51-5665-9344-9E2D-3A0B1C1BDAAB}"/>
              </a:ext>
            </a:extLst>
          </p:cNvPr>
          <p:cNvSpPr/>
          <p:nvPr/>
        </p:nvSpPr>
        <p:spPr>
          <a:xfrm>
            <a:off x="3245050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2" name="Freeform: Shape 2591">
            <a:extLst>
              <a:ext uri="{FF2B5EF4-FFF2-40B4-BE49-F238E27FC236}">
                <a16:creationId xmlns:a16="http://schemas.microsoft.com/office/drawing/2014/main" id="{7E42059F-2AFF-C63A-B9D9-4AF4962C80E7}"/>
              </a:ext>
            </a:extLst>
          </p:cNvPr>
          <p:cNvSpPr/>
          <p:nvPr/>
        </p:nvSpPr>
        <p:spPr>
          <a:xfrm>
            <a:off x="3245050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3" name="Freeform: Shape 2592">
            <a:extLst>
              <a:ext uri="{FF2B5EF4-FFF2-40B4-BE49-F238E27FC236}">
                <a16:creationId xmlns:a16="http://schemas.microsoft.com/office/drawing/2014/main" id="{B8709EA0-E5DD-F824-3249-4A314F9C23EA}"/>
              </a:ext>
            </a:extLst>
          </p:cNvPr>
          <p:cNvSpPr/>
          <p:nvPr/>
        </p:nvSpPr>
        <p:spPr>
          <a:xfrm>
            <a:off x="3245050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4" name="Freeform: Shape 2593">
            <a:extLst>
              <a:ext uri="{FF2B5EF4-FFF2-40B4-BE49-F238E27FC236}">
                <a16:creationId xmlns:a16="http://schemas.microsoft.com/office/drawing/2014/main" id="{1C067F05-79E9-C54B-E318-67018DE7A76E}"/>
              </a:ext>
            </a:extLst>
          </p:cNvPr>
          <p:cNvSpPr/>
          <p:nvPr/>
        </p:nvSpPr>
        <p:spPr>
          <a:xfrm>
            <a:off x="3245050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5" name="Freeform: Shape 2594">
            <a:extLst>
              <a:ext uri="{FF2B5EF4-FFF2-40B4-BE49-F238E27FC236}">
                <a16:creationId xmlns:a16="http://schemas.microsoft.com/office/drawing/2014/main" id="{A7107E8B-99E4-1CA1-772E-98DE2A5F1104}"/>
              </a:ext>
            </a:extLst>
          </p:cNvPr>
          <p:cNvSpPr/>
          <p:nvPr/>
        </p:nvSpPr>
        <p:spPr>
          <a:xfrm>
            <a:off x="3245050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6" name="Freeform: Shape 2595">
            <a:extLst>
              <a:ext uri="{FF2B5EF4-FFF2-40B4-BE49-F238E27FC236}">
                <a16:creationId xmlns:a16="http://schemas.microsoft.com/office/drawing/2014/main" id="{58116481-6510-98FE-447B-30B2D90F4113}"/>
              </a:ext>
            </a:extLst>
          </p:cNvPr>
          <p:cNvSpPr/>
          <p:nvPr/>
        </p:nvSpPr>
        <p:spPr>
          <a:xfrm>
            <a:off x="3245050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143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7" name="Freeform: Shape 2596">
            <a:extLst>
              <a:ext uri="{FF2B5EF4-FFF2-40B4-BE49-F238E27FC236}">
                <a16:creationId xmlns:a16="http://schemas.microsoft.com/office/drawing/2014/main" id="{8DCCCAD8-9536-7DA9-9C7A-EE9D47DC4359}"/>
              </a:ext>
            </a:extLst>
          </p:cNvPr>
          <p:cNvSpPr/>
          <p:nvPr/>
        </p:nvSpPr>
        <p:spPr>
          <a:xfrm>
            <a:off x="3245050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43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8" name="Freeform: Shape 2597">
            <a:extLst>
              <a:ext uri="{FF2B5EF4-FFF2-40B4-BE49-F238E27FC236}">
                <a16:creationId xmlns:a16="http://schemas.microsoft.com/office/drawing/2014/main" id="{699A5DDC-B753-AE43-3739-25D50D3BAFDE}"/>
              </a:ext>
            </a:extLst>
          </p:cNvPr>
          <p:cNvSpPr/>
          <p:nvPr/>
        </p:nvSpPr>
        <p:spPr>
          <a:xfrm>
            <a:off x="3245050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72E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9" name="Freeform: Shape 2598">
            <a:extLst>
              <a:ext uri="{FF2B5EF4-FFF2-40B4-BE49-F238E27FC236}">
                <a16:creationId xmlns:a16="http://schemas.microsoft.com/office/drawing/2014/main" id="{983F4141-907A-3344-1D2A-C5A4646E40C4}"/>
              </a:ext>
            </a:extLst>
          </p:cNvPr>
          <p:cNvSpPr/>
          <p:nvPr/>
        </p:nvSpPr>
        <p:spPr>
          <a:xfrm>
            <a:off x="3245050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824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0" name="Freeform: Shape 2599">
            <a:extLst>
              <a:ext uri="{FF2B5EF4-FFF2-40B4-BE49-F238E27FC236}">
                <a16:creationId xmlns:a16="http://schemas.microsoft.com/office/drawing/2014/main" id="{EAA18741-2AD9-0878-4CF1-43D44849C8A5}"/>
              </a:ext>
            </a:extLst>
          </p:cNvPr>
          <p:cNvSpPr/>
          <p:nvPr/>
        </p:nvSpPr>
        <p:spPr>
          <a:xfrm>
            <a:off x="3245050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81A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1" name="Freeform: Shape 2600">
            <a:extLst>
              <a:ext uri="{FF2B5EF4-FFF2-40B4-BE49-F238E27FC236}">
                <a16:creationId xmlns:a16="http://schemas.microsoft.com/office/drawing/2014/main" id="{D36B8BE6-1839-F517-48C5-C926781A56E6}"/>
              </a:ext>
            </a:extLst>
          </p:cNvPr>
          <p:cNvSpPr/>
          <p:nvPr/>
        </p:nvSpPr>
        <p:spPr>
          <a:xfrm>
            <a:off x="3245050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70E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2" name="Freeform: Shape 2601">
            <a:extLst>
              <a:ext uri="{FF2B5EF4-FFF2-40B4-BE49-F238E27FC236}">
                <a16:creationId xmlns:a16="http://schemas.microsoft.com/office/drawing/2014/main" id="{DEF39115-1981-3637-B0E0-7DC1858D0ACC}"/>
              </a:ext>
            </a:extLst>
          </p:cNvPr>
          <p:cNvSpPr/>
          <p:nvPr/>
        </p:nvSpPr>
        <p:spPr>
          <a:xfrm>
            <a:off x="32546295" y="5768233"/>
            <a:ext cx="28508" cy="10892"/>
          </a:xfrm>
          <a:custGeom>
            <a:avLst/>
            <a:gdLst>
              <a:gd name="connsiteX0" fmla="*/ 0 w 28508"/>
              <a:gd name="connsiteY0" fmla="*/ 0 h 10892"/>
              <a:gd name="connsiteX1" fmla="*/ 0 w 28508"/>
              <a:gd name="connsiteY1" fmla="*/ 10893 h 1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892">
                <a:moveTo>
                  <a:pt x="0" y="0"/>
                </a:moveTo>
                <a:lnTo>
                  <a:pt x="0" y="10893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3" name="Freeform: Shape 2602">
            <a:extLst>
              <a:ext uri="{FF2B5EF4-FFF2-40B4-BE49-F238E27FC236}">
                <a16:creationId xmlns:a16="http://schemas.microsoft.com/office/drawing/2014/main" id="{3476C1D6-A852-5E1D-C5CF-504382948BCF}"/>
              </a:ext>
            </a:extLst>
          </p:cNvPr>
          <p:cNvSpPr/>
          <p:nvPr/>
        </p:nvSpPr>
        <p:spPr>
          <a:xfrm>
            <a:off x="3254629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4" name="Freeform: Shape 2603">
            <a:extLst>
              <a:ext uri="{FF2B5EF4-FFF2-40B4-BE49-F238E27FC236}">
                <a16:creationId xmlns:a16="http://schemas.microsoft.com/office/drawing/2014/main" id="{B0C7352F-3525-FAD7-0B13-99611144F58D}"/>
              </a:ext>
            </a:extLst>
          </p:cNvPr>
          <p:cNvSpPr/>
          <p:nvPr/>
        </p:nvSpPr>
        <p:spPr>
          <a:xfrm>
            <a:off x="3254629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5" name="Freeform: Shape 2604">
            <a:extLst>
              <a:ext uri="{FF2B5EF4-FFF2-40B4-BE49-F238E27FC236}">
                <a16:creationId xmlns:a16="http://schemas.microsoft.com/office/drawing/2014/main" id="{AEA03030-079B-E296-BE20-DE60F398C3D5}"/>
              </a:ext>
            </a:extLst>
          </p:cNvPr>
          <p:cNvSpPr/>
          <p:nvPr/>
        </p:nvSpPr>
        <p:spPr>
          <a:xfrm>
            <a:off x="3254629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6" name="Freeform: Shape 2605">
            <a:extLst>
              <a:ext uri="{FF2B5EF4-FFF2-40B4-BE49-F238E27FC236}">
                <a16:creationId xmlns:a16="http://schemas.microsoft.com/office/drawing/2014/main" id="{E209D477-A322-E042-7255-D5AE9899C454}"/>
              </a:ext>
            </a:extLst>
          </p:cNvPr>
          <p:cNvSpPr/>
          <p:nvPr/>
        </p:nvSpPr>
        <p:spPr>
          <a:xfrm>
            <a:off x="3254629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7" name="Freeform: Shape 2606">
            <a:extLst>
              <a:ext uri="{FF2B5EF4-FFF2-40B4-BE49-F238E27FC236}">
                <a16:creationId xmlns:a16="http://schemas.microsoft.com/office/drawing/2014/main" id="{1F1780F9-3CF3-E130-59A6-637E67A9C438}"/>
              </a:ext>
            </a:extLst>
          </p:cNvPr>
          <p:cNvSpPr/>
          <p:nvPr/>
        </p:nvSpPr>
        <p:spPr>
          <a:xfrm>
            <a:off x="3254629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8" name="Freeform: Shape 2607">
            <a:extLst>
              <a:ext uri="{FF2B5EF4-FFF2-40B4-BE49-F238E27FC236}">
                <a16:creationId xmlns:a16="http://schemas.microsoft.com/office/drawing/2014/main" id="{BE2A2038-1025-AD24-C8C6-BAE4A298F603}"/>
              </a:ext>
            </a:extLst>
          </p:cNvPr>
          <p:cNvSpPr/>
          <p:nvPr/>
        </p:nvSpPr>
        <p:spPr>
          <a:xfrm>
            <a:off x="3254629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9" name="Freeform: Shape 2608">
            <a:extLst>
              <a:ext uri="{FF2B5EF4-FFF2-40B4-BE49-F238E27FC236}">
                <a16:creationId xmlns:a16="http://schemas.microsoft.com/office/drawing/2014/main" id="{D312BA4C-AAC7-138A-1E95-DE14C3E075B1}"/>
              </a:ext>
            </a:extLst>
          </p:cNvPr>
          <p:cNvSpPr/>
          <p:nvPr/>
        </p:nvSpPr>
        <p:spPr>
          <a:xfrm>
            <a:off x="3254629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0" name="Freeform: Shape 2609">
            <a:extLst>
              <a:ext uri="{FF2B5EF4-FFF2-40B4-BE49-F238E27FC236}">
                <a16:creationId xmlns:a16="http://schemas.microsoft.com/office/drawing/2014/main" id="{70A63CA1-9B58-D84F-14DE-AB4719422EC4}"/>
              </a:ext>
            </a:extLst>
          </p:cNvPr>
          <p:cNvSpPr/>
          <p:nvPr/>
        </p:nvSpPr>
        <p:spPr>
          <a:xfrm>
            <a:off x="3254629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1" name="Freeform: Shape 2610">
            <a:extLst>
              <a:ext uri="{FF2B5EF4-FFF2-40B4-BE49-F238E27FC236}">
                <a16:creationId xmlns:a16="http://schemas.microsoft.com/office/drawing/2014/main" id="{95DBEAD0-2D03-EBA3-9A40-69312762DC6B}"/>
              </a:ext>
            </a:extLst>
          </p:cNvPr>
          <p:cNvSpPr/>
          <p:nvPr/>
        </p:nvSpPr>
        <p:spPr>
          <a:xfrm>
            <a:off x="3254629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2" name="Freeform: Shape 2611">
            <a:extLst>
              <a:ext uri="{FF2B5EF4-FFF2-40B4-BE49-F238E27FC236}">
                <a16:creationId xmlns:a16="http://schemas.microsoft.com/office/drawing/2014/main" id="{76B0E3F4-0924-0540-4C9B-B93C416BE8D7}"/>
              </a:ext>
            </a:extLst>
          </p:cNvPr>
          <p:cNvSpPr/>
          <p:nvPr/>
        </p:nvSpPr>
        <p:spPr>
          <a:xfrm>
            <a:off x="3254629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3" name="Freeform: Shape 2612">
            <a:extLst>
              <a:ext uri="{FF2B5EF4-FFF2-40B4-BE49-F238E27FC236}">
                <a16:creationId xmlns:a16="http://schemas.microsoft.com/office/drawing/2014/main" id="{1FAA8212-0942-6220-5983-1CFEBB00242D}"/>
              </a:ext>
            </a:extLst>
          </p:cNvPr>
          <p:cNvSpPr/>
          <p:nvPr/>
        </p:nvSpPr>
        <p:spPr>
          <a:xfrm>
            <a:off x="3254629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4" name="Freeform: Shape 2613">
            <a:extLst>
              <a:ext uri="{FF2B5EF4-FFF2-40B4-BE49-F238E27FC236}">
                <a16:creationId xmlns:a16="http://schemas.microsoft.com/office/drawing/2014/main" id="{4EAF74A1-1DDD-C34C-D9EE-20BCA0E347EE}"/>
              </a:ext>
            </a:extLst>
          </p:cNvPr>
          <p:cNvSpPr/>
          <p:nvPr/>
        </p:nvSpPr>
        <p:spPr>
          <a:xfrm>
            <a:off x="32642055" y="5478854"/>
            <a:ext cx="28508" cy="3001"/>
          </a:xfrm>
          <a:custGeom>
            <a:avLst/>
            <a:gdLst>
              <a:gd name="connsiteX0" fmla="*/ 0 w 28508"/>
              <a:gd name="connsiteY0" fmla="*/ 0 h 3001"/>
              <a:gd name="connsiteX1" fmla="*/ 0 w 28508"/>
              <a:gd name="connsiteY1" fmla="*/ 3002 h 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01">
                <a:moveTo>
                  <a:pt x="0" y="0"/>
                </a:moveTo>
                <a:lnTo>
                  <a:pt x="0" y="3002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5" name="Freeform: Shape 2614">
            <a:extLst>
              <a:ext uri="{FF2B5EF4-FFF2-40B4-BE49-F238E27FC236}">
                <a16:creationId xmlns:a16="http://schemas.microsoft.com/office/drawing/2014/main" id="{C13CBCDE-7B16-41F8-8E63-CA34E39D641D}"/>
              </a:ext>
            </a:extLst>
          </p:cNvPr>
          <p:cNvSpPr/>
          <p:nvPr/>
        </p:nvSpPr>
        <p:spPr>
          <a:xfrm>
            <a:off x="3264205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6" name="Freeform: Shape 2615">
            <a:extLst>
              <a:ext uri="{FF2B5EF4-FFF2-40B4-BE49-F238E27FC236}">
                <a16:creationId xmlns:a16="http://schemas.microsoft.com/office/drawing/2014/main" id="{AF5DCAE0-7282-DBF2-4294-CBC323498682}"/>
              </a:ext>
            </a:extLst>
          </p:cNvPr>
          <p:cNvSpPr/>
          <p:nvPr/>
        </p:nvSpPr>
        <p:spPr>
          <a:xfrm>
            <a:off x="3264205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7" name="Freeform: Shape 2616">
            <a:extLst>
              <a:ext uri="{FF2B5EF4-FFF2-40B4-BE49-F238E27FC236}">
                <a16:creationId xmlns:a16="http://schemas.microsoft.com/office/drawing/2014/main" id="{AA7DB8E0-09CF-5547-B258-793947F15B52}"/>
              </a:ext>
            </a:extLst>
          </p:cNvPr>
          <p:cNvSpPr/>
          <p:nvPr/>
        </p:nvSpPr>
        <p:spPr>
          <a:xfrm>
            <a:off x="3264205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8" name="Freeform: Shape 2617">
            <a:extLst>
              <a:ext uri="{FF2B5EF4-FFF2-40B4-BE49-F238E27FC236}">
                <a16:creationId xmlns:a16="http://schemas.microsoft.com/office/drawing/2014/main" id="{396CAD71-27C8-93B0-C923-FEFA6946B766}"/>
              </a:ext>
            </a:extLst>
          </p:cNvPr>
          <p:cNvSpPr/>
          <p:nvPr/>
        </p:nvSpPr>
        <p:spPr>
          <a:xfrm>
            <a:off x="3264205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9" name="Freeform: Shape 2618">
            <a:extLst>
              <a:ext uri="{FF2B5EF4-FFF2-40B4-BE49-F238E27FC236}">
                <a16:creationId xmlns:a16="http://schemas.microsoft.com/office/drawing/2014/main" id="{902F2D74-2AD6-908C-E459-71FD5999F98B}"/>
              </a:ext>
            </a:extLst>
          </p:cNvPr>
          <p:cNvSpPr/>
          <p:nvPr/>
        </p:nvSpPr>
        <p:spPr>
          <a:xfrm>
            <a:off x="3264205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0" name="Freeform: Shape 2619">
            <a:extLst>
              <a:ext uri="{FF2B5EF4-FFF2-40B4-BE49-F238E27FC236}">
                <a16:creationId xmlns:a16="http://schemas.microsoft.com/office/drawing/2014/main" id="{C2F9EA98-3F67-438B-1A9B-2443E2765B6C}"/>
              </a:ext>
            </a:extLst>
          </p:cNvPr>
          <p:cNvSpPr/>
          <p:nvPr/>
        </p:nvSpPr>
        <p:spPr>
          <a:xfrm>
            <a:off x="3264205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1" name="Freeform: Shape 2620">
            <a:extLst>
              <a:ext uri="{FF2B5EF4-FFF2-40B4-BE49-F238E27FC236}">
                <a16:creationId xmlns:a16="http://schemas.microsoft.com/office/drawing/2014/main" id="{86361921-836D-633E-A9EB-7457870E2591}"/>
              </a:ext>
            </a:extLst>
          </p:cNvPr>
          <p:cNvSpPr/>
          <p:nvPr/>
        </p:nvSpPr>
        <p:spPr>
          <a:xfrm>
            <a:off x="3264205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2" name="Freeform: Shape 2621">
            <a:extLst>
              <a:ext uri="{FF2B5EF4-FFF2-40B4-BE49-F238E27FC236}">
                <a16:creationId xmlns:a16="http://schemas.microsoft.com/office/drawing/2014/main" id="{7D714643-6A20-E959-978C-B229B9C62E37}"/>
              </a:ext>
            </a:extLst>
          </p:cNvPr>
          <p:cNvSpPr/>
          <p:nvPr/>
        </p:nvSpPr>
        <p:spPr>
          <a:xfrm>
            <a:off x="3264205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3" name="Freeform: Shape 2622">
            <a:extLst>
              <a:ext uri="{FF2B5EF4-FFF2-40B4-BE49-F238E27FC236}">
                <a16:creationId xmlns:a16="http://schemas.microsoft.com/office/drawing/2014/main" id="{B876A05B-E3F4-80EA-446A-47DC313A8EFA}"/>
              </a:ext>
            </a:extLst>
          </p:cNvPr>
          <p:cNvSpPr/>
          <p:nvPr/>
        </p:nvSpPr>
        <p:spPr>
          <a:xfrm>
            <a:off x="3264205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4" name="Freeform: Shape 2623">
            <a:extLst>
              <a:ext uri="{FF2B5EF4-FFF2-40B4-BE49-F238E27FC236}">
                <a16:creationId xmlns:a16="http://schemas.microsoft.com/office/drawing/2014/main" id="{B17354DE-05F4-BCD8-6B80-A0EEBE46B8EF}"/>
              </a:ext>
            </a:extLst>
          </p:cNvPr>
          <p:cNvSpPr/>
          <p:nvPr/>
        </p:nvSpPr>
        <p:spPr>
          <a:xfrm>
            <a:off x="3264205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5" name="Freeform: Shape 2624">
            <a:extLst>
              <a:ext uri="{FF2B5EF4-FFF2-40B4-BE49-F238E27FC236}">
                <a16:creationId xmlns:a16="http://schemas.microsoft.com/office/drawing/2014/main" id="{F1CA1470-625D-14FD-9AE4-1C93E414E5AE}"/>
              </a:ext>
            </a:extLst>
          </p:cNvPr>
          <p:cNvSpPr/>
          <p:nvPr/>
        </p:nvSpPr>
        <p:spPr>
          <a:xfrm>
            <a:off x="3264205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6" name="Freeform: Shape 2625">
            <a:extLst>
              <a:ext uri="{FF2B5EF4-FFF2-40B4-BE49-F238E27FC236}">
                <a16:creationId xmlns:a16="http://schemas.microsoft.com/office/drawing/2014/main" id="{5AA87065-3A39-45BA-A264-29EB1510673C}"/>
              </a:ext>
            </a:extLst>
          </p:cNvPr>
          <p:cNvSpPr/>
          <p:nvPr/>
        </p:nvSpPr>
        <p:spPr>
          <a:xfrm>
            <a:off x="3264205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7" name="Freeform: Shape 2626">
            <a:extLst>
              <a:ext uri="{FF2B5EF4-FFF2-40B4-BE49-F238E27FC236}">
                <a16:creationId xmlns:a16="http://schemas.microsoft.com/office/drawing/2014/main" id="{82576FBA-5373-05A9-6A1D-AFB1D1ABEFC2}"/>
              </a:ext>
            </a:extLst>
          </p:cNvPr>
          <p:cNvSpPr/>
          <p:nvPr/>
        </p:nvSpPr>
        <p:spPr>
          <a:xfrm>
            <a:off x="3264205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8" name="Freeform: Shape 2627">
            <a:extLst>
              <a:ext uri="{FF2B5EF4-FFF2-40B4-BE49-F238E27FC236}">
                <a16:creationId xmlns:a16="http://schemas.microsoft.com/office/drawing/2014/main" id="{07922743-1F73-09E6-6657-876042019137}"/>
              </a:ext>
            </a:extLst>
          </p:cNvPr>
          <p:cNvSpPr/>
          <p:nvPr/>
        </p:nvSpPr>
        <p:spPr>
          <a:xfrm>
            <a:off x="3264205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9" name="Freeform: Shape 2628">
            <a:extLst>
              <a:ext uri="{FF2B5EF4-FFF2-40B4-BE49-F238E27FC236}">
                <a16:creationId xmlns:a16="http://schemas.microsoft.com/office/drawing/2014/main" id="{245B0F01-7C1F-1030-A716-BE99F9F38553}"/>
              </a:ext>
            </a:extLst>
          </p:cNvPr>
          <p:cNvSpPr/>
          <p:nvPr/>
        </p:nvSpPr>
        <p:spPr>
          <a:xfrm>
            <a:off x="3264205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0" name="Freeform: Shape 2629">
            <a:extLst>
              <a:ext uri="{FF2B5EF4-FFF2-40B4-BE49-F238E27FC236}">
                <a16:creationId xmlns:a16="http://schemas.microsoft.com/office/drawing/2014/main" id="{E133EAEE-40DB-5A8E-2CEE-90C3E5452A7A}"/>
              </a:ext>
            </a:extLst>
          </p:cNvPr>
          <p:cNvSpPr/>
          <p:nvPr/>
        </p:nvSpPr>
        <p:spPr>
          <a:xfrm>
            <a:off x="3264205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1" name="Freeform: Shape 2630">
            <a:extLst>
              <a:ext uri="{FF2B5EF4-FFF2-40B4-BE49-F238E27FC236}">
                <a16:creationId xmlns:a16="http://schemas.microsoft.com/office/drawing/2014/main" id="{B58FC8D7-FE50-C4C5-6325-497A3F2424C7}"/>
              </a:ext>
            </a:extLst>
          </p:cNvPr>
          <p:cNvSpPr/>
          <p:nvPr/>
        </p:nvSpPr>
        <p:spPr>
          <a:xfrm>
            <a:off x="3264205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2" name="Freeform: Shape 2631">
            <a:extLst>
              <a:ext uri="{FF2B5EF4-FFF2-40B4-BE49-F238E27FC236}">
                <a16:creationId xmlns:a16="http://schemas.microsoft.com/office/drawing/2014/main" id="{B4C26299-B895-B391-71BA-3EEA009CA81C}"/>
              </a:ext>
            </a:extLst>
          </p:cNvPr>
          <p:cNvSpPr/>
          <p:nvPr/>
        </p:nvSpPr>
        <p:spPr>
          <a:xfrm>
            <a:off x="33148078" y="5040283"/>
            <a:ext cx="28508" cy="45212"/>
          </a:xfrm>
          <a:custGeom>
            <a:avLst/>
            <a:gdLst>
              <a:gd name="connsiteX0" fmla="*/ 0 w 28508"/>
              <a:gd name="connsiteY0" fmla="*/ 0 h 45212"/>
              <a:gd name="connsiteX1" fmla="*/ 0 w 28508"/>
              <a:gd name="connsiteY1" fmla="*/ 45212 h 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212">
                <a:moveTo>
                  <a:pt x="0" y="0"/>
                </a:moveTo>
                <a:lnTo>
                  <a:pt x="0" y="45212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3" name="Freeform: Shape 2632">
            <a:extLst>
              <a:ext uri="{FF2B5EF4-FFF2-40B4-BE49-F238E27FC236}">
                <a16:creationId xmlns:a16="http://schemas.microsoft.com/office/drawing/2014/main" id="{205B0FE6-8157-BD12-74F2-1BF1B414280B}"/>
              </a:ext>
            </a:extLst>
          </p:cNvPr>
          <p:cNvSpPr/>
          <p:nvPr/>
        </p:nvSpPr>
        <p:spPr>
          <a:xfrm>
            <a:off x="33148078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4" name="Freeform: Shape 2633">
            <a:extLst>
              <a:ext uri="{FF2B5EF4-FFF2-40B4-BE49-F238E27FC236}">
                <a16:creationId xmlns:a16="http://schemas.microsoft.com/office/drawing/2014/main" id="{5F259D25-DEC9-04D2-BC6B-FBF7D357D1CD}"/>
              </a:ext>
            </a:extLst>
          </p:cNvPr>
          <p:cNvSpPr/>
          <p:nvPr/>
        </p:nvSpPr>
        <p:spPr>
          <a:xfrm>
            <a:off x="33148078" y="5135041"/>
            <a:ext cx="28508" cy="4239"/>
          </a:xfrm>
          <a:custGeom>
            <a:avLst/>
            <a:gdLst>
              <a:gd name="connsiteX0" fmla="*/ 0 w 28508"/>
              <a:gd name="connsiteY0" fmla="*/ 0 h 4239"/>
              <a:gd name="connsiteX1" fmla="*/ 0 w 28508"/>
              <a:gd name="connsiteY1" fmla="*/ 4240 h 4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239">
                <a:moveTo>
                  <a:pt x="0" y="0"/>
                </a:moveTo>
                <a:lnTo>
                  <a:pt x="0" y="4240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5" name="Freeform: Shape 2634">
            <a:extLst>
              <a:ext uri="{FF2B5EF4-FFF2-40B4-BE49-F238E27FC236}">
                <a16:creationId xmlns:a16="http://schemas.microsoft.com/office/drawing/2014/main" id="{2515BB85-05C3-C97A-8DEB-71C704C0F900}"/>
              </a:ext>
            </a:extLst>
          </p:cNvPr>
          <p:cNvSpPr/>
          <p:nvPr/>
        </p:nvSpPr>
        <p:spPr>
          <a:xfrm>
            <a:off x="33031251" y="5139281"/>
            <a:ext cx="28508" cy="45336"/>
          </a:xfrm>
          <a:custGeom>
            <a:avLst/>
            <a:gdLst>
              <a:gd name="connsiteX0" fmla="*/ 0 w 28508"/>
              <a:gd name="connsiteY0" fmla="*/ 0 h 45336"/>
              <a:gd name="connsiteX1" fmla="*/ 0 w 28508"/>
              <a:gd name="connsiteY1" fmla="*/ 45336 h 4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336">
                <a:moveTo>
                  <a:pt x="0" y="0"/>
                </a:moveTo>
                <a:lnTo>
                  <a:pt x="0" y="45336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6" name="Freeform: Shape 2635">
            <a:extLst>
              <a:ext uri="{FF2B5EF4-FFF2-40B4-BE49-F238E27FC236}">
                <a16:creationId xmlns:a16="http://schemas.microsoft.com/office/drawing/2014/main" id="{BD840703-F1BC-5BEC-D923-ED0BE1C36986}"/>
              </a:ext>
            </a:extLst>
          </p:cNvPr>
          <p:cNvSpPr/>
          <p:nvPr/>
        </p:nvSpPr>
        <p:spPr>
          <a:xfrm>
            <a:off x="33031251" y="5184617"/>
            <a:ext cx="28508" cy="46666"/>
          </a:xfrm>
          <a:custGeom>
            <a:avLst/>
            <a:gdLst>
              <a:gd name="connsiteX0" fmla="*/ 0 w 28508"/>
              <a:gd name="connsiteY0" fmla="*/ 0 h 46666"/>
              <a:gd name="connsiteX1" fmla="*/ 0 w 28508"/>
              <a:gd name="connsiteY1" fmla="*/ 46667 h 4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666">
                <a:moveTo>
                  <a:pt x="0" y="0"/>
                </a:moveTo>
                <a:lnTo>
                  <a:pt x="0" y="46667"/>
                </a:lnTo>
              </a:path>
            </a:pathLst>
          </a:custGeom>
          <a:noFill/>
          <a:ln w="32071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7" name="Freeform: Shape 2636">
            <a:extLst>
              <a:ext uri="{FF2B5EF4-FFF2-40B4-BE49-F238E27FC236}">
                <a16:creationId xmlns:a16="http://schemas.microsoft.com/office/drawing/2014/main" id="{9E55E084-4FA0-A3CD-3295-26E04DFD326E}"/>
              </a:ext>
            </a:extLst>
          </p:cNvPr>
          <p:cNvSpPr/>
          <p:nvPr/>
        </p:nvSpPr>
        <p:spPr>
          <a:xfrm>
            <a:off x="32941506" y="5231284"/>
            <a:ext cx="28508" cy="2909"/>
          </a:xfrm>
          <a:custGeom>
            <a:avLst/>
            <a:gdLst>
              <a:gd name="connsiteX0" fmla="*/ 0 w 28508"/>
              <a:gd name="connsiteY0" fmla="*/ 0 h 2909"/>
              <a:gd name="connsiteX1" fmla="*/ 0 w 28508"/>
              <a:gd name="connsiteY1" fmla="*/ 2909 h 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9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8" name="Freeform: Shape 2637">
            <a:extLst>
              <a:ext uri="{FF2B5EF4-FFF2-40B4-BE49-F238E27FC236}">
                <a16:creationId xmlns:a16="http://schemas.microsoft.com/office/drawing/2014/main" id="{38C28823-04CB-4C1C-EB5E-F607553CAFAA}"/>
              </a:ext>
            </a:extLst>
          </p:cNvPr>
          <p:cNvSpPr/>
          <p:nvPr/>
        </p:nvSpPr>
        <p:spPr>
          <a:xfrm>
            <a:off x="32941506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9" name="Freeform: Shape 2638">
            <a:extLst>
              <a:ext uri="{FF2B5EF4-FFF2-40B4-BE49-F238E27FC236}">
                <a16:creationId xmlns:a16="http://schemas.microsoft.com/office/drawing/2014/main" id="{D39F7323-9647-66A5-BEF5-975ADF2582BA}"/>
              </a:ext>
            </a:extLst>
          </p:cNvPr>
          <p:cNvSpPr/>
          <p:nvPr/>
        </p:nvSpPr>
        <p:spPr>
          <a:xfrm>
            <a:off x="32941506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0" name="Freeform: Shape 2639">
            <a:extLst>
              <a:ext uri="{FF2B5EF4-FFF2-40B4-BE49-F238E27FC236}">
                <a16:creationId xmlns:a16="http://schemas.microsoft.com/office/drawing/2014/main" id="{77945F40-A3E1-6E8F-AB48-519998F14AE9}"/>
              </a:ext>
            </a:extLst>
          </p:cNvPr>
          <p:cNvSpPr/>
          <p:nvPr/>
        </p:nvSpPr>
        <p:spPr>
          <a:xfrm>
            <a:off x="32941506" y="5333190"/>
            <a:ext cx="28508" cy="7736"/>
          </a:xfrm>
          <a:custGeom>
            <a:avLst/>
            <a:gdLst>
              <a:gd name="connsiteX0" fmla="*/ 0 w 28508"/>
              <a:gd name="connsiteY0" fmla="*/ 0 h 7736"/>
              <a:gd name="connsiteX1" fmla="*/ 0 w 28508"/>
              <a:gd name="connsiteY1" fmla="*/ 7737 h 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736">
                <a:moveTo>
                  <a:pt x="0" y="0"/>
                </a:moveTo>
                <a:lnTo>
                  <a:pt x="0" y="7737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1" name="Freeform: Shape 2640">
            <a:extLst>
              <a:ext uri="{FF2B5EF4-FFF2-40B4-BE49-F238E27FC236}">
                <a16:creationId xmlns:a16="http://schemas.microsoft.com/office/drawing/2014/main" id="{B6FD5EB4-C0EB-3467-FFBC-3A5D755ED3C4}"/>
              </a:ext>
            </a:extLst>
          </p:cNvPr>
          <p:cNvSpPr/>
          <p:nvPr/>
        </p:nvSpPr>
        <p:spPr>
          <a:xfrm>
            <a:off x="32857635" y="5340926"/>
            <a:ext cx="28508" cy="36361"/>
          </a:xfrm>
          <a:custGeom>
            <a:avLst/>
            <a:gdLst>
              <a:gd name="connsiteX0" fmla="*/ 0 w 28508"/>
              <a:gd name="connsiteY0" fmla="*/ 0 h 36361"/>
              <a:gd name="connsiteX1" fmla="*/ 0 w 28508"/>
              <a:gd name="connsiteY1" fmla="*/ 36362 h 3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361">
                <a:moveTo>
                  <a:pt x="0" y="0"/>
                </a:moveTo>
                <a:lnTo>
                  <a:pt x="0" y="36362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2" name="Freeform: Shape 2641">
            <a:extLst>
              <a:ext uri="{FF2B5EF4-FFF2-40B4-BE49-F238E27FC236}">
                <a16:creationId xmlns:a16="http://schemas.microsoft.com/office/drawing/2014/main" id="{00B79969-BCC4-9634-EACD-F5F32235CBAB}"/>
              </a:ext>
            </a:extLst>
          </p:cNvPr>
          <p:cNvSpPr/>
          <p:nvPr/>
        </p:nvSpPr>
        <p:spPr>
          <a:xfrm>
            <a:off x="32785822" y="5377288"/>
            <a:ext cx="28508" cy="5446"/>
          </a:xfrm>
          <a:custGeom>
            <a:avLst/>
            <a:gdLst>
              <a:gd name="connsiteX0" fmla="*/ 0 w 28508"/>
              <a:gd name="connsiteY0" fmla="*/ 0 h 5446"/>
              <a:gd name="connsiteX1" fmla="*/ 0 w 28508"/>
              <a:gd name="connsiteY1" fmla="*/ 5447 h 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446">
                <a:moveTo>
                  <a:pt x="0" y="0"/>
                </a:moveTo>
                <a:lnTo>
                  <a:pt x="0" y="5447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3" name="Freeform: Shape 2642">
            <a:extLst>
              <a:ext uri="{FF2B5EF4-FFF2-40B4-BE49-F238E27FC236}">
                <a16:creationId xmlns:a16="http://schemas.microsoft.com/office/drawing/2014/main" id="{587EB675-29AF-73B2-59DD-C70EA96DE334}"/>
              </a:ext>
            </a:extLst>
          </p:cNvPr>
          <p:cNvSpPr/>
          <p:nvPr/>
        </p:nvSpPr>
        <p:spPr>
          <a:xfrm>
            <a:off x="32785822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4" name="Freeform: Shape 2643">
            <a:extLst>
              <a:ext uri="{FF2B5EF4-FFF2-40B4-BE49-F238E27FC236}">
                <a16:creationId xmlns:a16="http://schemas.microsoft.com/office/drawing/2014/main" id="{78E29713-D5E4-980A-56B7-9137984681E7}"/>
              </a:ext>
            </a:extLst>
          </p:cNvPr>
          <p:cNvSpPr/>
          <p:nvPr/>
        </p:nvSpPr>
        <p:spPr>
          <a:xfrm>
            <a:off x="32785822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5" name="Freeform: Shape 2644">
            <a:extLst>
              <a:ext uri="{FF2B5EF4-FFF2-40B4-BE49-F238E27FC236}">
                <a16:creationId xmlns:a16="http://schemas.microsoft.com/office/drawing/2014/main" id="{F82E7929-8098-1580-145B-E34254B79DC6}"/>
              </a:ext>
            </a:extLst>
          </p:cNvPr>
          <p:cNvSpPr/>
          <p:nvPr/>
        </p:nvSpPr>
        <p:spPr>
          <a:xfrm>
            <a:off x="32785822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7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6" name="Freeform: Shape 2645">
            <a:extLst>
              <a:ext uri="{FF2B5EF4-FFF2-40B4-BE49-F238E27FC236}">
                <a16:creationId xmlns:a16="http://schemas.microsoft.com/office/drawing/2014/main" id="{65D769E9-48CF-004B-533A-FD4B9B329ABC}"/>
              </a:ext>
            </a:extLst>
          </p:cNvPr>
          <p:cNvSpPr/>
          <p:nvPr/>
        </p:nvSpPr>
        <p:spPr>
          <a:xfrm>
            <a:off x="32785822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7" name="Freeform: Shape 2646">
            <a:extLst>
              <a:ext uri="{FF2B5EF4-FFF2-40B4-BE49-F238E27FC236}">
                <a16:creationId xmlns:a16="http://schemas.microsoft.com/office/drawing/2014/main" id="{9442C801-C264-13A6-7208-D8200136173C}"/>
              </a:ext>
            </a:extLst>
          </p:cNvPr>
          <p:cNvSpPr/>
          <p:nvPr/>
        </p:nvSpPr>
        <p:spPr>
          <a:xfrm>
            <a:off x="32785822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8" name="Freeform: Shape 2647">
            <a:extLst>
              <a:ext uri="{FF2B5EF4-FFF2-40B4-BE49-F238E27FC236}">
                <a16:creationId xmlns:a16="http://schemas.microsoft.com/office/drawing/2014/main" id="{59593911-2716-0814-5DFE-F07B9D292D23}"/>
              </a:ext>
            </a:extLst>
          </p:cNvPr>
          <p:cNvSpPr/>
          <p:nvPr/>
        </p:nvSpPr>
        <p:spPr>
          <a:xfrm>
            <a:off x="32785822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9" name="Freeform: Shape 2648">
            <a:extLst>
              <a:ext uri="{FF2B5EF4-FFF2-40B4-BE49-F238E27FC236}">
                <a16:creationId xmlns:a16="http://schemas.microsoft.com/office/drawing/2014/main" id="{5BE2966B-E3EE-B3DA-5793-3635843E4686}"/>
              </a:ext>
            </a:extLst>
          </p:cNvPr>
          <p:cNvSpPr/>
          <p:nvPr/>
        </p:nvSpPr>
        <p:spPr>
          <a:xfrm>
            <a:off x="32785822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0" name="Freeform: Shape 2649">
            <a:extLst>
              <a:ext uri="{FF2B5EF4-FFF2-40B4-BE49-F238E27FC236}">
                <a16:creationId xmlns:a16="http://schemas.microsoft.com/office/drawing/2014/main" id="{F2720884-50EA-FD9A-4B21-4E28BA5CFEC1}"/>
              </a:ext>
            </a:extLst>
          </p:cNvPr>
          <p:cNvSpPr/>
          <p:nvPr/>
        </p:nvSpPr>
        <p:spPr>
          <a:xfrm>
            <a:off x="32785822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1" name="Freeform: Shape 2650">
            <a:extLst>
              <a:ext uri="{FF2B5EF4-FFF2-40B4-BE49-F238E27FC236}">
                <a16:creationId xmlns:a16="http://schemas.microsoft.com/office/drawing/2014/main" id="{EE3978F9-C7B9-3F83-C717-52757A2C5DA6}"/>
              </a:ext>
            </a:extLst>
          </p:cNvPr>
          <p:cNvSpPr/>
          <p:nvPr/>
        </p:nvSpPr>
        <p:spPr>
          <a:xfrm>
            <a:off x="32785822" y="5779126"/>
            <a:ext cx="28508" cy="25747"/>
          </a:xfrm>
          <a:custGeom>
            <a:avLst/>
            <a:gdLst>
              <a:gd name="connsiteX0" fmla="*/ 0 w 28508"/>
              <a:gd name="connsiteY0" fmla="*/ 0 h 25747"/>
              <a:gd name="connsiteX1" fmla="*/ 0 w 28508"/>
              <a:gd name="connsiteY1" fmla="*/ 25747 h 2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747">
                <a:moveTo>
                  <a:pt x="0" y="0"/>
                </a:moveTo>
                <a:lnTo>
                  <a:pt x="0" y="25747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2" name="Freeform: Shape 2651">
            <a:extLst>
              <a:ext uri="{FF2B5EF4-FFF2-40B4-BE49-F238E27FC236}">
                <a16:creationId xmlns:a16="http://schemas.microsoft.com/office/drawing/2014/main" id="{9EE3C907-47D9-794F-433B-9953DB8B80BA}"/>
              </a:ext>
            </a:extLst>
          </p:cNvPr>
          <p:cNvSpPr/>
          <p:nvPr/>
        </p:nvSpPr>
        <p:spPr>
          <a:xfrm>
            <a:off x="32737929" y="5804873"/>
            <a:ext cx="28508" cy="23797"/>
          </a:xfrm>
          <a:custGeom>
            <a:avLst/>
            <a:gdLst>
              <a:gd name="connsiteX0" fmla="*/ 0 w 28508"/>
              <a:gd name="connsiteY0" fmla="*/ 0 h 23797"/>
              <a:gd name="connsiteX1" fmla="*/ 0 w 28508"/>
              <a:gd name="connsiteY1" fmla="*/ 23798 h 2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797">
                <a:moveTo>
                  <a:pt x="0" y="0"/>
                </a:moveTo>
                <a:lnTo>
                  <a:pt x="0" y="23798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3" name="Freeform: Shape 2652">
            <a:extLst>
              <a:ext uri="{FF2B5EF4-FFF2-40B4-BE49-F238E27FC236}">
                <a16:creationId xmlns:a16="http://schemas.microsoft.com/office/drawing/2014/main" id="{3D45A8E5-46AD-FF00-D601-6B3324399453}"/>
              </a:ext>
            </a:extLst>
          </p:cNvPr>
          <p:cNvSpPr/>
          <p:nvPr/>
        </p:nvSpPr>
        <p:spPr>
          <a:xfrm>
            <a:off x="32737929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4" name="Freeform: Shape 2653">
            <a:extLst>
              <a:ext uri="{FF2B5EF4-FFF2-40B4-BE49-F238E27FC236}">
                <a16:creationId xmlns:a16="http://schemas.microsoft.com/office/drawing/2014/main" id="{E93F4CC2-855B-2D30-97A2-3A2D2E865155}"/>
              </a:ext>
            </a:extLst>
          </p:cNvPr>
          <p:cNvSpPr/>
          <p:nvPr/>
        </p:nvSpPr>
        <p:spPr>
          <a:xfrm>
            <a:off x="32737929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5" name="Freeform: Shape 2654">
            <a:extLst>
              <a:ext uri="{FF2B5EF4-FFF2-40B4-BE49-F238E27FC236}">
                <a16:creationId xmlns:a16="http://schemas.microsoft.com/office/drawing/2014/main" id="{BC169A5D-5284-132A-D5FB-4C8D417C9E0F}"/>
              </a:ext>
            </a:extLst>
          </p:cNvPr>
          <p:cNvSpPr/>
          <p:nvPr/>
        </p:nvSpPr>
        <p:spPr>
          <a:xfrm>
            <a:off x="3273792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6" name="Freeform: Shape 2655">
            <a:extLst>
              <a:ext uri="{FF2B5EF4-FFF2-40B4-BE49-F238E27FC236}">
                <a16:creationId xmlns:a16="http://schemas.microsoft.com/office/drawing/2014/main" id="{251FC330-1193-9666-307A-E5814E9D64F3}"/>
              </a:ext>
            </a:extLst>
          </p:cNvPr>
          <p:cNvSpPr/>
          <p:nvPr/>
        </p:nvSpPr>
        <p:spPr>
          <a:xfrm>
            <a:off x="3273792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7" name="Freeform: Shape 2656">
            <a:extLst>
              <a:ext uri="{FF2B5EF4-FFF2-40B4-BE49-F238E27FC236}">
                <a16:creationId xmlns:a16="http://schemas.microsoft.com/office/drawing/2014/main" id="{CAC936B7-559A-4DDA-C065-E0AE51F726CF}"/>
              </a:ext>
            </a:extLst>
          </p:cNvPr>
          <p:cNvSpPr/>
          <p:nvPr/>
        </p:nvSpPr>
        <p:spPr>
          <a:xfrm>
            <a:off x="32737929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8" name="Freeform: Shape 2657">
            <a:extLst>
              <a:ext uri="{FF2B5EF4-FFF2-40B4-BE49-F238E27FC236}">
                <a16:creationId xmlns:a16="http://schemas.microsoft.com/office/drawing/2014/main" id="{82AC02A0-C323-9D8D-015D-EBA6DA31545C}"/>
              </a:ext>
            </a:extLst>
          </p:cNvPr>
          <p:cNvSpPr/>
          <p:nvPr/>
        </p:nvSpPr>
        <p:spPr>
          <a:xfrm>
            <a:off x="3273792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9" name="Freeform: Shape 2658">
            <a:extLst>
              <a:ext uri="{FF2B5EF4-FFF2-40B4-BE49-F238E27FC236}">
                <a16:creationId xmlns:a16="http://schemas.microsoft.com/office/drawing/2014/main" id="{3692052C-91B6-4AF4-C36D-7F6E9FF6F3B8}"/>
              </a:ext>
            </a:extLst>
          </p:cNvPr>
          <p:cNvSpPr/>
          <p:nvPr/>
        </p:nvSpPr>
        <p:spPr>
          <a:xfrm>
            <a:off x="3273792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0" name="Freeform: Shape 2659">
            <a:extLst>
              <a:ext uri="{FF2B5EF4-FFF2-40B4-BE49-F238E27FC236}">
                <a16:creationId xmlns:a16="http://schemas.microsoft.com/office/drawing/2014/main" id="{AEEBB8DC-1D0D-CC32-A6A4-287D5CD59528}"/>
              </a:ext>
            </a:extLst>
          </p:cNvPr>
          <p:cNvSpPr/>
          <p:nvPr/>
        </p:nvSpPr>
        <p:spPr>
          <a:xfrm>
            <a:off x="32737929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1" name="Freeform: Shape 2660">
            <a:extLst>
              <a:ext uri="{FF2B5EF4-FFF2-40B4-BE49-F238E27FC236}">
                <a16:creationId xmlns:a16="http://schemas.microsoft.com/office/drawing/2014/main" id="{6D10D017-AEC1-9BFA-58B3-8A160B06CFFA}"/>
              </a:ext>
            </a:extLst>
          </p:cNvPr>
          <p:cNvSpPr/>
          <p:nvPr/>
        </p:nvSpPr>
        <p:spPr>
          <a:xfrm>
            <a:off x="32737929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8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2" name="Freeform: Shape 2661">
            <a:extLst>
              <a:ext uri="{FF2B5EF4-FFF2-40B4-BE49-F238E27FC236}">
                <a16:creationId xmlns:a16="http://schemas.microsoft.com/office/drawing/2014/main" id="{FCA8E20B-2951-9CB6-8ECB-BEB23D87959B}"/>
              </a:ext>
            </a:extLst>
          </p:cNvPr>
          <p:cNvSpPr/>
          <p:nvPr/>
        </p:nvSpPr>
        <p:spPr>
          <a:xfrm>
            <a:off x="3273792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F6E6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3" name="Freeform: Shape 2662">
            <a:extLst>
              <a:ext uri="{FF2B5EF4-FFF2-40B4-BE49-F238E27FC236}">
                <a16:creationId xmlns:a16="http://schemas.microsoft.com/office/drawing/2014/main" id="{A84EC6E2-F27B-C9A5-F193-3463583A0C34}"/>
              </a:ext>
            </a:extLst>
          </p:cNvPr>
          <p:cNvSpPr/>
          <p:nvPr/>
        </p:nvSpPr>
        <p:spPr>
          <a:xfrm>
            <a:off x="32833716" y="5804873"/>
            <a:ext cx="28508" cy="23797"/>
          </a:xfrm>
          <a:custGeom>
            <a:avLst/>
            <a:gdLst>
              <a:gd name="connsiteX0" fmla="*/ 0 w 28508"/>
              <a:gd name="connsiteY0" fmla="*/ 0 h 23797"/>
              <a:gd name="connsiteX1" fmla="*/ 0 w 28508"/>
              <a:gd name="connsiteY1" fmla="*/ 23798 h 2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797">
                <a:moveTo>
                  <a:pt x="0" y="0"/>
                </a:moveTo>
                <a:lnTo>
                  <a:pt x="0" y="23798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4" name="Freeform: Shape 2663">
            <a:extLst>
              <a:ext uri="{FF2B5EF4-FFF2-40B4-BE49-F238E27FC236}">
                <a16:creationId xmlns:a16="http://schemas.microsoft.com/office/drawing/2014/main" id="{8B097862-6C91-B561-24E3-37EFA71315CA}"/>
              </a:ext>
            </a:extLst>
          </p:cNvPr>
          <p:cNvSpPr/>
          <p:nvPr/>
        </p:nvSpPr>
        <p:spPr>
          <a:xfrm>
            <a:off x="3283371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5" name="Freeform: Shape 2664">
            <a:extLst>
              <a:ext uri="{FF2B5EF4-FFF2-40B4-BE49-F238E27FC236}">
                <a16:creationId xmlns:a16="http://schemas.microsoft.com/office/drawing/2014/main" id="{1D4EA9B7-2A3F-B69A-E1A9-9E35A63C7AEA}"/>
              </a:ext>
            </a:extLst>
          </p:cNvPr>
          <p:cNvSpPr/>
          <p:nvPr/>
        </p:nvSpPr>
        <p:spPr>
          <a:xfrm>
            <a:off x="3283371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6" name="Freeform: Shape 2665">
            <a:extLst>
              <a:ext uri="{FF2B5EF4-FFF2-40B4-BE49-F238E27FC236}">
                <a16:creationId xmlns:a16="http://schemas.microsoft.com/office/drawing/2014/main" id="{C9F331A9-1F41-7637-6B42-D0BB34557014}"/>
              </a:ext>
            </a:extLst>
          </p:cNvPr>
          <p:cNvSpPr/>
          <p:nvPr/>
        </p:nvSpPr>
        <p:spPr>
          <a:xfrm>
            <a:off x="3283371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7" name="Freeform: Shape 2666">
            <a:extLst>
              <a:ext uri="{FF2B5EF4-FFF2-40B4-BE49-F238E27FC236}">
                <a16:creationId xmlns:a16="http://schemas.microsoft.com/office/drawing/2014/main" id="{396367AE-14FA-9041-08A9-547A13239F36}"/>
              </a:ext>
            </a:extLst>
          </p:cNvPr>
          <p:cNvSpPr/>
          <p:nvPr/>
        </p:nvSpPr>
        <p:spPr>
          <a:xfrm>
            <a:off x="3283371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8" name="Freeform: Shape 2667">
            <a:extLst>
              <a:ext uri="{FF2B5EF4-FFF2-40B4-BE49-F238E27FC236}">
                <a16:creationId xmlns:a16="http://schemas.microsoft.com/office/drawing/2014/main" id="{D240A088-855E-7CDB-6AC2-BCF06537E5A5}"/>
              </a:ext>
            </a:extLst>
          </p:cNvPr>
          <p:cNvSpPr/>
          <p:nvPr/>
        </p:nvSpPr>
        <p:spPr>
          <a:xfrm>
            <a:off x="3283371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9" name="Freeform: Shape 2668">
            <a:extLst>
              <a:ext uri="{FF2B5EF4-FFF2-40B4-BE49-F238E27FC236}">
                <a16:creationId xmlns:a16="http://schemas.microsoft.com/office/drawing/2014/main" id="{1430A4D8-6C5C-2513-9E7C-9E3014470F0D}"/>
              </a:ext>
            </a:extLst>
          </p:cNvPr>
          <p:cNvSpPr/>
          <p:nvPr/>
        </p:nvSpPr>
        <p:spPr>
          <a:xfrm>
            <a:off x="3283371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0" name="Freeform: Shape 2669">
            <a:extLst>
              <a:ext uri="{FF2B5EF4-FFF2-40B4-BE49-F238E27FC236}">
                <a16:creationId xmlns:a16="http://schemas.microsoft.com/office/drawing/2014/main" id="{9D34D90C-D849-7C0A-3B35-90A865308B67}"/>
              </a:ext>
            </a:extLst>
          </p:cNvPr>
          <p:cNvSpPr/>
          <p:nvPr/>
        </p:nvSpPr>
        <p:spPr>
          <a:xfrm>
            <a:off x="3283371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1" name="Freeform: Shape 2670">
            <a:extLst>
              <a:ext uri="{FF2B5EF4-FFF2-40B4-BE49-F238E27FC236}">
                <a16:creationId xmlns:a16="http://schemas.microsoft.com/office/drawing/2014/main" id="{52709FFD-B570-FA29-FC6B-541437FF3FF2}"/>
              </a:ext>
            </a:extLst>
          </p:cNvPr>
          <p:cNvSpPr/>
          <p:nvPr/>
        </p:nvSpPr>
        <p:spPr>
          <a:xfrm>
            <a:off x="3283371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2" name="Freeform: Shape 2671">
            <a:extLst>
              <a:ext uri="{FF2B5EF4-FFF2-40B4-BE49-F238E27FC236}">
                <a16:creationId xmlns:a16="http://schemas.microsoft.com/office/drawing/2014/main" id="{E0FC98E0-DDE3-E934-33C7-AAC1E5907F3B}"/>
              </a:ext>
            </a:extLst>
          </p:cNvPr>
          <p:cNvSpPr/>
          <p:nvPr/>
        </p:nvSpPr>
        <p:spPr>
          <a:xfrm>
            <a:off x="3283371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3" name="Freeform: Shape 2672">
            <a:extLst>
              <a:ext uri="{FF2B5EF4-FFF2-40B4-BE49-F238E27FC236}">
                <a16:creationId xmlns:a16="http://schemas.microsoft.com/office/drawing/2014/main" id="{F55865B8-B9BE-8197-2EEE-C3CD1B70D716}"/>
              </a:ext>
            </a:extLst>
          </p:cNvPr>
          <p:cNvSpPr/>
          <p:nvPr/>
        </p:nvSpPr>
        <p:spPr>
          <a:xfrm>
            <a:off x="3283371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4" name="Freeform: Shape 2673">
            <a:extLst>
              <a:ext uri="{FF2B5EF4-FFF2-40B4-BE49-F238E27FC236}">
                <a16:creationId xmlns:a16="http://schemas.microsoft.com/office/drawing/2014/main" id="{D80FCF70-E4BF-4810-E784-BFE342094AF3}"/>
              </a:ext>
            </a:extLst>
          </p:cNvPr>
          <p:cNvSpPr/>
          <p:nvPr/>
        </p:nvSpPr>
        <p:spPr>
          <a:xfrm>
            <a:off x="32929476" y="5377288"/>
            <a:ext cx="28508" cy="5446"/>
          </a:xfrm>
          <a:custGeom>
            <a:avLst/>
            <a:gdLst>
              <a:gd name="connsiteX0" fmla="*/ 0 w 28508"/>
              <a:gd name="connsiteY0" fmla="*/ 0 h 5446"/>
              <a:gd name="connsiteX1" fmla="*/ 0 w 28508"/>
              <a:gd name="connsiteY1" fmla="*/ 5447 h 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446">
                <a:moveTo>
                  <a:pt x="0" y="0"/>
                </a:moveTo>
                <a:lnTo>
                  <a:pt x="0" y="5447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5" name="Freeform: Shape 2674">
            <a:extLst>
              <a:ext uri="{FF2B5EF4-FFF2-40B4-BE49-F238E27FC236}">
                <a16:creationId xmlns:a16="http://schemas.microsoft.com/office/drawing/2014/main" id="{A324FCD1-32EA-FE8D-3BD6-6E7F1CD2B619}"/>
              </a:ext>
            </a:extLst>
          </p:cNvPr>
          <p:cNvSpPr/>
          <p:nvPr/>
        </p:nvSpPr>
        <p:spPr>
          <a:xfrm>
            <a:off x="3292947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6" name="Freeform: Shape 2675">
            <a:extLst>
              <a:ext uri="{FF2B5EF4-FFF2-40B4-BE49-F238E27FC236}">
                <a16:creationId xmlns:a16="http://schemas.microsoft.com/office/drawing/2014/main" id="{F8EF94DD-C42C-4C99-97A7-50CFAEA24960}"/>
              </a:ext>
            </a:extLst>
          </p:cNvPr>
          <p:cNvSpPr/>
          <p:nvPr/>
        </p:nvSpPr>
        <p:spPr>
          <a:xfrm>
            <a:off x="3292947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7" name="Freeform: Shape 2676">
            <a:extLst>
              <a:ext uri="{FF2B5EF4-FFF2-40B4-BE49-F238E27FC236}">
                <a16:creationId xmlns:a16="http://schemas.microsoft.com/office/drawing/2014/main" id="{BDE45CB9-8E07-8C4F-94A1-EDF4F4975B25}"/>
              </a:ext>
            </a:extLst>
          </p:cNvPr>
          <p:cNvSpPr/>
          <p:nvPr/>
        </p:nvSpPr>
        <p:spPr>
          <a:xfrm>
            <a:off x="3292947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8" name="Freeform: Shape 2677">
            <a:extLst>
              <a:ext uri="{FF2B5EF4-FFF2-40B4-BE49-F238E27FC236}">
                <a16:creationId xmlns:a16="http://schemas.microsoft.com/office/drawing/2014/main" id="{8A0E1746-4AA3-AD4F-A239-E4ABD3FC7093}"/>
              </a:ext>
            </a:extLst>
          </p:cNvPr>
          <p:cNvSpPr/>
          <p:nvPr/>
        </p:nvSpPr>
        <p:spPr>
          <a:xfrm>
            <a:off x="3292947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9" name="Freeform: Shape 2678">
            <a:extLst>
              <a:ext uri="{FF2B5EF4-FFF2-40B4-BE49-F238E27FC236}">
                <a16:creationId xmlns:a16="http://schemas.microsoft.com/office/drawing/2014/main" id="{C898C4CD-F973-402C-8455-520DCC996F91}"/>
              </a:ext>
            </a:extLst>
          </p:cNvPr>
          <p:cNvSpPr/>
          <p:nvPr/>
        </p:nvSpPr>
        <p:spPr>
          <a:xfrm>
            <a:off x="3292947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0" name="Freeform: Shape 2679">
            <a:extLst>
              <a:ext uri="{FF2B5EF4-FFF2-40B4-BE49-F238E27FC236}">
                <a16:creationId xmlns:a16="http://schemas.microsoft.com/office/drawing/2014/main" id="{51F8FF46-2877-371E-9232-E70A5E8A43AA}"/>
              </a:ext>
            </a:extLst>
          </p:cNvPr>
          <p:cNvSpPr/>
          <p:nvPr/>
        </p:nvSpPr>
        <p:spPr>
          <a:xfrm>
            <a:off x="3292947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1" name="Freeform: Shape 2680">
            <a:extLst>
              <a:ext uri="{FF2B5EF4-FFF2-40B4-BE49-F238E27FC236}">
                <a16:creationId xmlns:a16="http://schemas.microsoft.com/office/drawing/2014/main" id="{AEDF4C96-1E0E-398B-A2E4-4BF5A1243F78}"/>
              </a:ext>
            </a:extLst>
          </p:cNvPr>
          <p:cNvSpPr/>
          <p:nvPr/>
        </p:nvSpPr>
        <p:spPr>
          <a:xfrm>
            <a:off x="3292947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2" name="Freeform: Shape 2681">
            <a:extLst>
              <a:ext uri="{FF2B5EF4-FFF2-40B4-BE49-F238E27FC236}">
                <a16:creationId xmlns:a16="http://schemas.microsoft.com/office/drawing/2014/main" id="{00CA8064-324B-0D6F-929D-048E3437BAAF}"/>
              </a:ext>
            </a:extLst>
          </p:cNvPr>
          <p:cNvSpPr/>
          <p:nvPr/>
        </p:nvSpPr>
        <p:spPr>
          <a:xfrm>
            <a:off x="3292947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3" name="Freeform: Shape 2682">
            <a:extLst>
              <a:ext uri="{FF2B5EF4-FFF2-40B4-BE49-F238E27FC236}">
                <a16:creationId xmlns:a16="http://schemas.microsoft.com/office/drawing/2014/main" id="{10295C0C-E20D-8D9F-6738-8B0FF8BBE163}"/>
              </a:ext>
            </a:extLst>
          </p:cNvPr>
          <p:cNvSpPr/>
          <p:nvPr/>
        </p:nvSpPr>
        <p:spPr>
          <a:xfrm>
            <a:off x="3292947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4" name="Freeform: Shape 2683">
            <a:extLst>
              <a:ext uri="{FF2B5EF4-FFF2-40B4-BE49-F238E27FC236}">
                <a16:creationId xmlns:a16="http://schemas.microsoft.com/office/drawing/2014/main" id="{850273EC-B101-0108-4429-4A21AEA52AAE}"/>
              </a:ext>
            </a:extLst>
          </p:cNvPr>
          <p:cNvSpPr/>
          <p:nvPr/>
        </p:nvSpPr>
        <p:spPr>
          <a:xfrm>
            <a:off x="3292947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5" name="Freeform: Shape 2684">
            <a:extLst>
              <a:ext uri="{FF2B5EF4-FFF2-40B4-BE49-F238E27FC236}">
                <a16:creationId xmlns:a16="http://schemas.microsoft.com/office/drawing/2014/main" id="{AFDC912D-0EAD-ABA6-A68D-0375B58DF0C5}"/>
              </a:ext>
            </a:extLst>
          </p:cNvPr>
          <p:cNvSpPr/>
          <p:nvPr/>
        </p:nvSpPr>
        <p:spPr>
          <a:xfrm>
            <a:off x="3292947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6" name="Freeform: Shape 2685">
            <a:extLst>
              <a:ext uri="{FF2B5EF4-FFF2-40B4-BE49-F238E27FC236}">
                <a16:creationId xmlns:a16="http://schemas.microsoft.com/office/drawing/2014/main" id="{6A8C46A5-CF1F-2B3C-943B-E02E7ECB7EFE}"/>
              </a:ext>
            </a:extLst>
          </p:cNvPr>
          <p:cNvSpPr/>
          <p:nvPr/>
        </p:nvSpPr>
        <p:spPr>
          <a:xfrm>
            <a:off x="3292947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7" name="Freeform: Shape 2686">
            <a:extLst>
              <a:ext uri="{FF2B5EF4-FFF2-40B4-BE49-F238E27FC236}">
                <a16:creationId xmlns:a16="http://schemas.microsoft.com/office/drawing/2014/main" id="{4E774708-8B01-F934-D691-FACF6BEF0960}"/>
              </a:ext>
            </a:extLst>
          </p:cNvPr>
          <p:cNvSpPr/>
          <p:nvPr/>
        </p:nvSpPr>
        <p:spPr>
          <a:xfrm>
            <a:off x="3292947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8" name="Freeform: Shape 2687">
            <a:extLst>
              <a:ext uri="{FF2B5EF4-FFF2-40B4-BE49-F238E27FC236}">
                <a16:creationId xmlns:a16="http://schemas.microsoft.com/office/drawing/2014/main" id="{ADB9E0BD-247A-9322-7CAA-49ADD96CC16F}"/>
              </a:ext>
            </a:extLst>
          </p:cNvPr>
          <p:cNvSpPr/>
          <p:nvPr/>
        </p:nvSpPr>
        <p:spPr>
          <a:xfrm>
            <a:off x="3292947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9" name="Freeform: Shape 2688">
            <a:extLst>
              <a:ext uri="{FF2B5EF4-FFF2-40B4-BE49-F238E27FC236}">
                <a16:creationId xmlns:a16="http://schemas.microsoft.com/office/drawing/2014/main" id="{D5893833-9972-B85A-332A-6118FD647B15}"/>
              </a:ext>
            </a:extLst>
          </p:cNvPr>
          <p:cNvSpPr/>
          <p:nvPr/>
        </p:nvSpPr>
        <p:spPr>
          <a:xfrm>
            <a:off x="3292947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0" name="Freeform: Shape 2689">
            <a:extLst>
              <a:ext uri="{FF2B5EF4-FFF2-40B4-BE49-F238E27FC236}">
                <a16:creationId xmlns:a16="http://schemas.microsoft.com/office/drawing/2014/main" id="{EE7FDFA7-F968-641E-246C-5C1F20885307}"/>
              </a:ext>
            </a:extLst>
          </p:cNvPr>
          <p:cNvSpPr/>
          <p:nvPr/>
        </p:nvSpPr>
        <p:spPr>
          <a:xfrm>
            <a:off x="3292947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1" name="Freeform: Shape 2690">
            <a:extLst>
              <a:ext uri="{FF2B5EF4-FFF2-40B4-BE49-F238E27FC236}">
                <a16:creationId xmlns:a16="http://schemas.microsoft.com/office/drawing/2014/main" id="{45B9B555-D0E5-CAC4-E8C0-368CA3FC5519}"/>
              </a:ext>
            </a:extLst>
          </p:cNvPr>
          <p:cNvSpPr/>
          <p:nvPr/>
        </p:nvSpPr>
        <p:spPr>
          <a:xfrm>
            <a:off x="3292947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2" name="Freeform: Shape 2691">
            <a:extLst>
              <a:ext uri="{FF2B5EF4-FFF2-40B4-BE49-F238E27FC236}">
                <a16:creationId xmlns:a16="http://schemas.microsoft.com/office/drawing/2014/main" id="{8AFB9657-0117-AB8B-2085-77ED0D0DD5B3}"/>
              </a:ext>
            </a:extLst>
          </p:cNvPr>
          <p:cNvSpPr/>
          <p:nvPr/>
        </p:nvSpPr>
        <p:spPr>
          <a:xfrm>
            <a:off x="3292947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3" name="Freeform: Shape 2692">
            <a:extLst>
              <a:ext uri="{FF2B5EF4-FFF2-40B4-BE49-F238E27FC236}">
                <a16:creationId xmlns:a16="http://schemas.microsoft.com/office/drawing/2014/main" id="{7AE5E384-58FD-F85B-8556-5998BD042607}"/>
              </a:ext>
            </a:extLst>
          </p:cNvPr>
          <p:cNvSpPr/>
          <p:nvPr/>
        </p:nvSpPr>
        <p:spPr>
          <a:xfrm>
            <a:off x="3292947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4" name="Freeform: Shape 2693">
            <a:extLst>
              <a:ext uri="{FF2B5EF4-FFF2-40B4-BE49-F238E27FC236}">
                <a16:creationId xmlns:a16="http://schemas.microsoft.com/office/drawing/2014/main" id="{B0FEBD34-7486-0D69-D482-376B412BCDF5}"/>
              </a:ext>
            </a:extLst>
          </p:cNvPr>
          <p:cNvSpPr/>
          <p:nvPr/>
        </p:nvSpPr>
        <p:spPr>
          <a:xfrm>
            <a:off x="33025236" y="5340926"/>
            <a:ext cx="28508" cy="41808"/>
          </a:xfrm>
          <a:custGeom>
            <a:avLst/>
            <a:gdLst>
              <a:gd name="connsiteX0" fmla="*/ 0 w 28508"/>
              <a:gd name="connsiteY0" fmla="*/ 0 h 41808"/>
              <a:gd name="connsiteX1" fmla="*/ 0 w 28508"/>
              <a:gd name="connsiteY1" fmla="*/ 41809 h 41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808">
                <a:moveTo>
                  <a:pt x="0" y="0"/>
                </a:moveTo>
                <a:lnTo>
                  <a:pt x="0" y="41809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5" name="Freeform: Shape 2694">
            <a:extLst>
              <a:ext uri="{FF2B5EF4-FFF2-40B4-BE49-F238E27FC236}">
                <a16:creationId xmlns:a16="http://schemas.microsoft.com/office/drawing/2014/main" id="{71744D23-F514-C4CF-E440-54E9A02016E0}"/>
              </a:ext>
            </a:extLst>
          </p:cNvPr>
          <p:cNvSpPr/>
          <p:nvPr/>
        </p:nvSpPr>
        <p:spPr>
          <a:xfrm>
            <a:off x="3302523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6" name="Freeform: Shape 2695">
            <a:extLst>
              <a:ext uri="{FF2B5EF4-FFF2-40B4-BE49-F238E27FC236}">
                <a16:creationId xmlns:a16="http://schemas.microsoft.com/office/drawing/2014/main" id="{4F9C23AB-C054-8B5B-F49F-4ED604E68EBF}"/>
              </a:ext>
            </a:extLst>
          </p:cNvPr>
          <p:cNvSpPr/>
          <p:nvPr/>
        </p:nvSpPr>
        <p:spPr>
          <a:xfrm>
            <a:off x="3302523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7" name="Freeform: Shape 2696">
            <a:extLst>
              <a:ext uri="{FF2B5EF4-FFF2-40B4-BE49-F238E27FC236}">
                <a16:creationId xmlns:a16="http://schemas.microsoft.com/office/drawing/2014/main" id="{A5CDE5D4-8961-FE79-D90E-0CADB8D33E07}"/>
              </a:ext>
            </a:extLst>
          </p:cNvPr>
          <p:cNvSpPr/>
          <p:nvPr/>
        </p:nvSpPr>
        <p:spPr>
          <a:xfrm>
            <a:off x="3302523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8" name="Freeform: Shape 2697">
            <a:extLst>
              <a:ext uri="{FF2B5EF4-FFF2-40B4-BE49-F238E27FC236}">
                <a16:creationId xmlns:a16="http://schemas.microsoft.com/office/drawing/2014/main" id="{0048A754-03EF-DE5C-3143-68F1B1A4FC52}"/>
              </a:ext>
            </a:extLst>
          </p:cNvPr>
          <p:cNvSpPr/>
          <p:nvPr/>
        </p:nvSpPr>
        <p:spPr>
          <a:xfrm>
            <a:off x="3302523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9" name="Freeform: Shape 2698">
            <a:extLst>
              <a:ext uri="{FF2B5EF4-FFF2-40B4-BE49-F238E27FC236}">
                <a16:creationId xmlns:a16="http://schemas.microsoft.com/office/drawing/2014/main" id="{8F8E9B4A-FFF9-732A-4462-56903A3A2D47}"/>
              </a:ext>
            </a:extLst>
          </p:cNvPr>
          <p:cNvSpPr/>
          <p:nvPr/>
        </p:nvSpPr>
        <p:spPr>
          <a:xfrm>
            <a:off x="3302523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0" name="Freeform: Shape 2699">
            <a:extLst>
              <a:ext uri="{FF2B5EF4-FFF2-40B4-BE49-F238E27FC236}">
                <a16:creationId xmlns:a16="http://schemas.microsoft.com/office/drawing/2014/main" id="{E68EC19B-184B-303B-238B-813BE2C4FCA1}"/>
              </a:ext>
            </a:extLst>
          </p:cNvPr>
          <p:cNvSpPr/>
          <p:nvPr/>
        </p:nvSpPr>
        <p:spPr>
          <a:xfrm>
            <a:off x="3302523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1" name="Freeform: Shape 2700">
            <a:extLst>
              <a:ext uri="{FF2B5EF4-FFF2-40B4-BE49-F238E27FC236}">
                <a16:creationId xmlns:a16="http://schemas.microsoft.com/office/drawing/2014/main" id="{565B0AC6-306A-60AD-7C5F-1C124C50FBE1}"/>
              </a:ext>
            </a:extLst>
          </p:cNvPr>
          <p:cNvSpPr/>
          <p:nvPr/>
        </p:nvSpPr>
        <p:spPr>
          <a:xfrm>
            <a:off x="3302523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2" name="Freeform: Shape 2701">
            <a:extLst>
              <a:ext uri="{FF2B5EF4-FFF2-40B4-BE49-F238E27FC236}">
                <a16:creationId xmlns:a16="http://schemas.microsoft.com/office/drawing/2014/main" id="{8E94252F-9491-DF58-EA6E-58EE335D35A8}"/>
              </a:ext>
            </a:extLst>
          </p:cNvPr>
          <p:cNvSpPr/>
          <p:nvPr/>
        </p:nvSpPr>
        <p:spPr>
          <a:xfrm>
            <a:off x="3302523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3" name="Freeform: Shape 2702">
            <a:extLst>
              <a:ext uri="{FF2B5EF4-FFF2-40B4-BE49-F238E27FC236}">
                <a16:creationId xmlns:a16="http://schemas.microsoft.com/office/drawing/2014/main" id="{79A36A6B-D5DB-BBCC-1027-1019E18F3A46}"/>
              </a:ext>
            </a:extLst>
          </p:cNvPr>
          <p:cNvSpPr/>
          <p:nvPr/>
        </p:nvSpPr>
        <p:spPr>
          <a:xfrm>
            <a:off x="3302523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4" name="Freeform: Shape 2703">
            <a:extLst>
              <a:ext uri="{FF2B5EF4-FFF2-40B4-BE49-F238E27FC236}">
                <a16:creationId xmlns:a16="http://schemas.microsoft.com/office/drawing/2014/main" id="{41C94DB5-D3A1-765F-9A6E-1C5DA4181954}"/>
              </a:ext>
            </a:extLst>
          </p:cNvPr>
          <p:cNvSpPr/>
          <p:nvPr/>
        </p:nvSpPr>
        <p:spPr>
          <a:xfrm>
            <a:off x="3302523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5" name="Freeform: Shape 2704">
            <a:extLst>
              <a:ext uri="{FF2B5EF4-FFF2-40B4-BE49-F238E27FC236}">
                <a16:creationId xmlns:a16="http://schemas.microsoft.com/office/drawing/2014/main" id="{0800485B-F9E7-C010-7F3D-46330906E916}"/>
              </a:ext>
            </a:extLst>
          </p:cNvPr>
          <p:cNvSpPr/>
          <p:nvPr/>
        </p:nvSpPr>
        <p:spPr>
          <a:xfrm>
            <a:off x="3302523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6" name="Freeform: Shape 2705">
            <a:extLst>
              <a:ext uri="{FF2B5EF4-FFF2-40B4-BE49-F238E27FC236}">
                <a16:creationId xmlns:a16="http://schemas.microsoft.com/office/drawing/2014/main" id="{BFA3C8C5-B455-3CB1-337E-742C118463EF}"/>
              </a:ext>
            </a:extLst>
          </p:cNvPr>
          <p:cNvSpPr/>
          <p:nvPr/>
        </p:nvSpPr>
        <p:spPr>
          <a:xfrm>
            <a:off x="3302523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7" name="Freeform: Shape 2706">
            <a:extLst>
              <a:ext uri="{FF2B5EF4-FFF2-40B4-BE49-F238E27FC236}">
                <a16:creationId xmlns:a16="http://schemas.microsoft.com/office/drawing/2014/main" id="{C553272A-593B-A5DE-8AE5-2EBC6C7F2E98}"/>
              </a:ext>
            </a:extLst>
          </p:cNvPr>
          <p:cNvSpPr/>
          <p:nvPr/>
        </p:nvSpPr>
        <p:spPr>
          <a:xfrm>
            <a:off x="3302523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8" name="Freeform: Shape 2707">
            <a:extLst>
              <a:ext uri="{FF2B5EF4-FFF2-40B4-BE49-F238E27FC236}">
                <a16:creationId xmlns:a16="http://schemas.microsoft.com/office/drawing/2014/main" id="{3B0AB518-6696-C845-D9A2-0A2E2B32E110}"/>
              </a:ext>
            </a:extLst>
          </p:cNvPr>
          <p:cNvSpPr/>
          <p:nvPr/>
        </p:nvSpPr>
        <p:spPr>
          <a:xfrm>
            <a:off x="3302523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9" name="Freeform: Shape 2708">
            <a:extLst>
              <a:ext uri="{FF2B5EF4-FFF2-40B4-BE49-F238E27FC236}">
                <a16:creationId xmlns:a16="http://schemas.microsoft.com/office/drawing/2014/main" id="{16E5F03F-F8AB-10D1-2D21-DC0E0666F4CD}"/>
              </a:ext>
            </a:extLst>
          </p:cNvPr>
          <p:cNvSpPr/>
          <p:nvPr/>
        </p:nvSpPr>
        <p:spPr>
          <a:xfrm>
            <a:off x="3302523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0" name="Freeform: Shape 2709">
            <a:extLst>
              <a:ext uri="{FF2B5EF4-FFF2-40B4-BE49-F238E27FC236}">
                <a16:creationId xmlns:a16="http://schemas.microsoft.com/office/drawing/2014/main" id="{D201B434-FFDE-5AD4-C8D2-9834F39A38BC}"/>
              </a:ext>
            </a:extLst>
          </p:cNvPr>
          <p:cNvSpPr/>
          <p:nvPr/>
        </p:nvSpPr>
        <p:spPr>
          <a:xfrm>
            <a:off x="3302523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1" name="Freeform: Shape 2710">
            <a:extLst>
              <a:ext uri="{FF2B5EF4-FFF2-40B4-BE49-F238E27FC236}">
                <a16:creationId xmlns:a16="http://schemas.microsoft.com/office/drawing/2014/main" id="{8AE378D3-B6F2-F2B1-8431-442B919E658A}"/>
              </a:ext>
            </a:extLst>
          </p:cNvPr>
          <p:cNvSpPr/>
          <p:nvPr/>
        </p:nvSpPr>
        <p:spPr>
          <a:xfrm>
            <a:off x="3302523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2" name="Freeform: Shape 2711">
            <a:extLst>
              <a:ext uri="{FF2B5EF4-FFF2-40B4-BE49-F238E27FC236}">
                <a16:creationId xmlns:a16="http://schemas.microsoft.com/office/drawing/2014/main" id="{9A7090E6-D9A4-04C3-F987-089E36B32AD8}"/>
              </a:ext>
            </a:extLst>
          </p:cNvPr>
          <p:cNvSpPr/>
          <p:nvPr/>
        </p:nvSpPr>
        <p:spPr>
          <a:xfrm>
            <a:off x="3302523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3" name="Freeform: Shape 2712">
            <a:extLst>
              <a:ext uri="{FF2B5EF4-FFF2-40B4-BE49-F238E27FC236}">
                <a16:creationId xmlns:a16="http://schemas.microsoft.com/office/drawing/2014/main" id="{2C740DBD-9C7D-2B7D-3D50-3FA62C0D675B}"/>
              </a:ext>
            </a:extLst>
          </p:cNvPr>
          <p:cNvSpPr/>
          <p:nvPr/>
        </p:nvSpPr>
        <p:spPr>
          <a:xfrm>
            <a:off x="3302523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4" name="Freeform: Shape 2713">
            <a:extLst>
              <a:ext uri="{FF2B5EF4-FFF2-40B4-BE49-F238E27FC236}">
                <a16:creationId xmlns:a16="http://schemas.microsoft.com/office/drawing/2014/main" id="{509990B9-B30E-CF2B-B797-72B3502BF10E}"/>
              </a:ext>
            </a:extLst>
          </p:cNvPr>
          <p:cNvSpPr/>
          <p:nvPr/>
        </p:nvSpPr>
        <p:spPr>
          <a:xfrm>
            <a:off x="33121137" y="5231284"/>
            <a:ext cx="28508" cy="2909"/>
          </a:xfrm>
          <a:custGeom>
            <a:avLst/>
            <a:gdLst>
              <a:gd name="connsiteX0" fmla="*/ 0 w 28508"/>
              <a:gd name="connsiteY0" fmla="*/ 0 h 2909"/>
              <a:gd name="connsiteX1" fmla="*/ 0 w 28508"/>
              <a:gd name="connsiteY1" fmla="*/ 2909 h 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9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5" name="Freeform: Shape 2714">
            <a:extLst>
              <a:ext uri="{FF2B5EF4-FFF2-40B4-BE49-F238E27FC236}">
                <a16:creationId xmlns:a16="http://schemas.microsoft.com/office/drawing/2014/main" id="{468B9075-044C-DEDE-59A2-60458CE4B7D5}"/>
              </a:ext>
            </a:extLst>
          </p:cNvPr>
          <p:cNvSpPr/>
          <p:nvPr/>
        </p:nvSpPr>
        <p:spPr>
          <a:xfrm>
            <a:off x="33121137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6" name="Freeform: Shape 2715">
            <a:extLst>
              <a:ext uri="{FF2B5EF4-FFF2-40B4-BE49-F238E27FC236}">
                <a16:creationId xmlns:a16="http://schemas.microsoft.com/office/drawing/2014/main" id="{B94CA3E8-63D2-373D-FF83-1AE73848CBE2}"/>
              </a:ext>
            </a:extLst>
          </p:cNvPr>
          <p:cNvSpPr/>
          <p:nvPr/>
        </p:nvSpPr>
        <p:spPr>
          <a:xfrm>
            <a:off x="33121137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7" name="Freeform: Shape 2716">
            <a:extLst>
              <a:ext uri="{FF2B5EF4-FFF2-40B4-BE49-F238E27FC236}">
                <a16:creationId xmlns:a16="http://schemas.microsoft.com/office/drawing/2014/main" id="{DD7C4576-888B-507A-F98C-0B65DB67CC04}"/>
              </a:ext>
            </a:extLst>
          </p:cNvPr>
          <p:cNvSpPr/>
          <p:nvPr/>
        </p:nvSpPr>
        <p:spPr>
          <a:xfrm>
            <a:off x="3312113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8" name="Freeform: Shape 2717">
            <a:extLst>
              <a:ext uri="{FF2B5EF4-FFF2-40B4-BE49-F238E27FC236}">
                <a16:creationId xmlns:a16="http://schemas.microsoft.com/office/drawing/2014/main" id="{0D2262B4-D2B9-554F-8AB9-CB30C5CCEFE4}"/>
              </a:ext>
            </a:extLst>
          </p:cNvPr>
          <p:cNvSpPr/>
          <p:nvPr/>
        </p:nvSpPr>
        <p:spPr>
          <a:xfrm>
            <a:off x="3312113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9" name="Freeform: Shape 2718">
            <a:extLst>
              <a:ext uri="{FF2B5EF4-FFF2-40B4-BE49-F238E27FC236}">
                <a16:creationId xmlns:a16="http://schemas.microsoft.com/office/drawing/2014/main" id="{7D7C986C-C740-CC8C-A851-60736AC2B1CE}"/>
              </a:ext>
            </a:extLst>
          </p:cNvPr>
          <p:cNvSpPr/>
          <p:nvPr/>
        </p:nvSpPr>
        <p:spPr>
          <a:xfrm>
            <a:off x="3312113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0" name="Freeform: Shape 2719">
            <a:extLst>
              <a:ext uri="{FF2B5EF4-FFF2-40B4-BE49-F238E27FC236}">
                <a16:creationId xmlns:a16="http://schemas.microsoft.com/office/drawing/2014/main" id="{205E96E3-6FD7-88E1-2341-4498168B102C}"/>
              </a:ext>
            </a:extLst>
          </p:cNvPr>
          <p:cNvSpPr/>
          <p:nvPr/>
        </p:nvSpPr>
        <p:spPr>
          <a:xfrm>
            <a:off x="33121137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1" name="Freeform: Shape 2720">
            <a:extLst>
              <a:ext uri="{FF2B5EF4-FFF2-40B4-BE49-F238E27FC236}">
                <a16:creationId xmlns:a16="http://schemas.microsoft.com/office/drawing/2014/main" id="{4B93EACF-6915-7DA0-B8A6-0196CDA479A9}"/>
              </a:ext>
            </a:extLst>
          </p:cNvPr>
          <p:cNvSpPr/>
          <p:nvPr/>
        </p:nvSpPr>
        <p:spPr>
          <a:xfrm>
            <a:off x="3312113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2" name="Freeform: Shape 2721">
            <a:extLst>
              <a:ext uri="{FF2B5EF4-FFF2-40B4-BE49-F238E27FC236}">
                <a16:creationId xmlns:a16="http://schemas.microsoft.com/office/drawing/2014/main" id="{5A66BD10-854F-A076-375A-F223C96F75E8}"/>
              </a:ext>
            </a:extLst>
          </p:cNvPr>
          <p:cNvSpPr/>
          <p:nvPr/>
        </p:nvSpPr>
        <p:spPr>
          <a:xfrm>
            <a:off x="3312113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3" name="Freeform: Shape 2722">
            <a:extLst>
              <a:ext uri="{FF2B5EF4-FFF2-40B4-BE49-F238E27FC236}">
                <a16:creationId xmlns:a16="http://schemas.microsoft.com/office/drawing/2014/main" id="{1FF6C97A-2567-CE83-3ACA-ACCD535BE7DA}"/>
              </a:ext>
            </a:extLst>
          </p:cNvPr>
          <p:cNvSpPr/>
          <p:nvPr/>
        </p:nvSpPr>
        <p:spPr>
          <a:xfrm>
            <a:off x="3312113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4" name="Freeform: Shape 2723">
            <a:extLst>
              <a:ext uri="{FF2B5EF4-FFF2-40B4-BE49-F238E27FC236}">
                <a16:creationId xmlns:a16="http://schemas.microsoft.com/office/drawing/2014/main" id="{B5BFF968-B074-1D56-66EA-E43822E1DB54}"/>
              </a:ext>
            </a:extLst>
          </p:cNvPr>
          <p:cNvSpPr/>
          <p:nvPr/>
        </p:nvSpPr>
        <p:spPr>
          <a:xfrm>
            <a:off x="3312113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5" name="Freeform: Shape 2724">
            <a:extLst>
              <a:ext uri="{FF2B5EF4-FFF2-40B4-BE49-F238E27FC236}">
                <a16:creationId xmlns:a16="http://schemas.microsoft.com/office/drawing/2014/main" id="{31110C59-C0F6-DE67-EDC1-50780D92325E}"/>
              </a:ext>
            </a:extLst>
          </p:cNvPr>
          <p:cNvSpPr/>
          <p:nvPr/>
        </p:nvSpPr>
        <p:spPr>
          <a:xfrm>
            <a:off x="3312113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6" name="Freeform: Shape 2725">
            <a:extLst>
              <a:ext uri="{FF2B5EF4-FFF2-40B4-BE49-F238E27FC236}">
                <a16:creationId xmlns:a16="http://schemas.microsoft.com/office/drawing/2014/main" id="{5A3C62C3-8E1A-31B0-FF72-98738A0E3367}"/>
              </a:ext>
            </a:extLst>
          </p:cNvPr>
          <p:cNvSpPr/>
          <p:nvPr/>
        </p:nvSpPr>
        <p:spPr>
          <a:xfrm>
            <a:off x="3312113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7" name="Freeform: Shape 2726">
            <a:extLst>
              <a:ext uri="{FF2B5EF4-FFF2-40B4-BE49-F238E27FC236}">
                <a16:creationId xmlns:a16="http://schemas.microsoft.com/office/drawing/2014/main" id="{686ED24D-176F-C6AC-EDA8-0D6FADD90199}"/>
              </a:ext>
            </a:extLst>
          </p:cNvPr>
          <p:cNvSpPr/>
          <p:nvPr/>
        </p:nvSpPr>
        <p:spPr>
          <a:xfrm>
            <a:off x="3312113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8" name="Freeform: Shape 2727">
            <a:extLst>
              <a:ext uri="{FF2B5EF4-FFF2-40B4-BE49-F238E27FC236}">
                <a16:creationId xmlns:a16="http://schemas.microsoft.com/office/drawing/2014/main" id="{8703E67F-41C3-23E0-F576-30189B2B6A47}"/>
              </a:ext>
            </a:extLst>
          </p:cNvPr>
          <p:cNvSpPr/>
          <p:nvPr/>
        </p:nvSpPr>
        <p:spPr>
          <a:xfrm>
            <a:off x="3312113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9" name="Freeform: Shape 2728">
            <a:extLst>
              <a:ext uri="{FF2B5EF4-FFF2-40B4-BE49-F238E27FC236}">
                <a16:creationId xmlns:a16="http://schemas.microsoft.com/office/drawing/2014/main" id="{D0DDC7C2-FAC1-A51E-9055-B391BC7F117D}"/>
              </a:ext>
            </a:extLst>
          </p:cNvPr>
          <p:cNvSpPr/>
          <p:nvPr/>
        </p:nvSpPr>
        <p:spPr>
          <a:xfrm>
            <a:off x="3312113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0" name="Freeform: Shape 2729">
            <a:extLst>
              <a:ext uri="{FF2B5EF4-FFF2-40B4-BE49-F238E27FC236}">
                <a16:creationId xmlns:a16="http://schemas.microsoft.com/office/drawing/2014/main" id="{249B26DD-CC72-6017-834E-C9784D02DC42}"/>
              </a:ext>
            </a:extLst>
          </p:cNvPr>
          <p:cNvSpPr/>
          <p:nvPr/>
        </p:nvSpPr>
        <p:spPr>
          <a:xfrm>
            <a:off x="3312113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1" name="Freeform: Shape 2730">
            <a:extLst>
              <a:ext uri="{FF2B5EF4-FFF2-40B4-BE49-F238E27FC236}">
                <a16:creationId xmlns:a16="http://schemas.microsoft.com/office/drawing/2014/main" id="{8B83FB85-7F53-618B-F73C-3373B07D703A}"/>
              </a:ext>
            </a:extLst>
          </p:cNvPr>
          <p:cNvSpPr/>
          <p:nvPr/>
        </p:nvSpPr>
        <p:spPr>
          <a:xfrm>
            <a:off x="3312113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2" name="Freeform: Shape 2731">
            <a:extLst>
              <a:ext uri="{FF2B5EF4-FFF2-40B4-BE49-F238E27FC236}">
                <a16:creationId xmlns:a16="http://schemas.microsoft.com/office/drawing/2014/main" id="{8894B471-22A2-DA2B-69F2-756FDEA1F30B}"/>
              </a:ext>
            </a:extLst>
          </p:cNvPr>
          <p:cNvSpPr/>
          <p:nvPr/>
        </p:nvSpPr>
        <p:spPr>
          <a:xfrm>
            <a:off x="3312113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3" name="Freeform: Shape 2732">
            <a:extLst>
              <a:ext uri="{FF2B5EF4-FFF2-40B4-BE49-F238E27FC236}">
                <a16:creationId xmlns:a16="http://schemas.microsoft.com/office/drawing/2014/main" id="{D1195488-070B-D471-69C7-614449E4E354}"/>
              </a:ext>
            </a:extLst>
          </p:cNvPr>
          <p:cNvSpPr/>
          <p:nvPr/>
        </p:nvSpPr>
        <p:spPr>
          <a:xfrm>
            <a:off x="3312113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4" name="Freeform: Shape 2733">
            <a:extLst>
              <a:ext uri="{FF2B5EF4-FFF2-40B4-BE49-F238E27FC236}">
                <a16:creationId xmlns:a16="http://schemas.microsoft.com/office/drawing/2014/main" id="{84A6B41F-3625-A285-B1C2-4D348AFB7272}"/>
              </a:ext>
            </a:extLst>
          </p:cNvPr>
          <p:cNvSpPr/>
          <p:nvPr/>
        </p:nvSpPr>
        <p:spPr>
          <a:xfrm>
            <a:off x="3312113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5" name="Freeform: Shape 2734">
            <a:extLst>
              <a:ext uri="{FF2B5EF4-FFF2-40B4-BE49-F238E27FC236}">
                <a16:creationId xmlns:a16="http://schemas.microsoft.com/office/drawing/2014/main" id="{6C2FAB17-AD1A-CCF3-F592-E9FC93F0B0A7}"/>
              </a:ext>
            </a:extLst>
          </p:cNvPr>
          <p:cNvSpPr/>
          <p:nvPr/>
        </p:nvSpPr>
        <p:spPr>
          <a:xfrm>
            <a:off x="3312113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6" name="Freeform: Shape 2735">
            <a:extLst>
              <a:ext uri="{FF2B5EF4-FFF2-40B4-BE49-F238E27FC236}">
                <a16:creationId xmlns:a16="http://schemas.microsoft.com/office/drawing/2014/main" id="{12D9B176-630A-8594-1747-BCE5E67FD2C4}"/>
              </a:ext>
            </a:extLst>
          </p:cNvPr>
          <p:cNvSpPr/>
          <p:nvPr/>
        </p:nvSpPr>
        <p:spPr>
          <a:xfrm>
            <a:off x="3312113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7" name="Freeform: Shape 2736">
            <a:extLst>
              <a:ext uri="{FF2B5EF4-FFF2-40B4-BE49-F238E27FC236}">
                <a16:creationId xmlns:a16="http://schemas.microsoft.com/office/drawing/2014/main" id="{B19BD3C2-3DFB-7370-90F7-1F11F1D1FB0F}"/>
              </a:ext>
            </a:extLst>
          </p:cNvPr>
          <p:cNvSpPr/>
          <p:nvPr/>
        </p:nvSpPr>
        <p:spPr>
          <a:xfrm>
            <a:off x="33264791" y="5139281"/>
            <a:ext cx="28508" cy="45336"/>
          </a:xfrm>
          <a:custGeom>
            <a:avLst/>
            <a:gdLst>
              <a:gd name="connsiteX0" fmla="*/ 0 w 28508"/>
              <a:gd name="connsiteY0" fmla="*/ 0 h 45336"/>
              <a:gd name="connsiteX1" fmla="*/ 0 w 28508"/>
              <a:gd name="connsiteY1" fmla="*/ 45336 h 4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336">
                <a:moveTo>
                  <a:pt x="0" y="0"/>
                </a:moveTo>
                <a:lnTo>
                  <a:pt x="0" y="4533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8" name="Freeform: Shape 2737">
            <a:extLst>
              <a:ext uri="{FF2B5EF4-FFF2-40B4-BE49-F238E27FC236}">
                <a16:creationId xmlns:a16="http://schemas.microsoft.com/office/drawing/2014/main" id="{6FC37CDE-A41C-24DF-AE7F-3F9172799BC4}"/>
              </a:ext>
            </a:extLst>
          </p:cNvPr>
          <p:cNvSpPr/>
          <p:nvPr/>
        </p:nvSpPr>
        <p:spPr>
          <a:xfrm>
            <a:off x="33264791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9" name="Freeform: Shape 2738">
            <a:extLst>
              <a:ext uri="{FF2B5EF4-FFF2-40B4-BE49-F238E27FC236}">
                <a16:creationId xmlns:a16="http://schemas.microsoft.com/office/drawing/2014/main" id="{285B6B9C-53DE-D057-36C4-B3BCF2914731}"/>
              </a:ext>
            </a:extLst>
          </p:cNvPr>
          <p:cNvSpPr/>
          <p:nvPr/>
        </p:nvSpPr>
        <p:spPr>
          <a:xfrm>
            <a:off x="33264791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0" name="Freeform: Shape 2739">
            <a:extLst>
              <a:ext uri="{FF2B5EF4-FFF2-40B4-BE49-F238E27FC236}">
                <a16:creationId xmlns:a16="http://schemas.microsoft.com/office/drawing/2014/main" id="{410DF5A0-5359-C871-3902-3CE9A74DEA41}"/>
              </a:ext>
            </a:extLst>
          </p:cNvPr>
          <p:cNvSpPr/>
          <p:nvPr/>
        </p:nvSpPr>
        <p:spPr>
          <a:xfrm>
            <a:off x="33264791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1" name="Freeform: Shape 2740">
            <a:extLst>
              <a:ext uri="{FF2B5EF4-FFF2-40B4-BE49-F238E27FC236}">
                <a16:creationId xmlns:a16="http://schemas.microsoft.com/office/drawing/2014/main" id="{C2F0C1B0-8ED7-E1C9-683A-068C7EC2FD9C}"/>
              </a:ext>
            </a:extLst>
          </p:cNvPr>
          <p:cNvSpPr/>
          <p:nvPr/>
        </p:nvSpPr>
        <p:spPr>
          <a:xfrm>
            <a:off x="33264791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2" name="Freeform: Shape 2741">
            <a:extLst>
              <a:ext uri="{FF2B5EF4-FFF2-40B4-BE49-F238E27FC236}">
                <a16:creationId xmlns:a16="http://schemas.microsoft.com/office/drawing/2014/main" id="{237F7CF2-5528-FD56-381A-333B6BC7E336}"/>
              </a:ext>
            </a:extLst>
          </p:cNvPr>
          <p:cNvSpPr/>
          <p:nvPr/>
        </p:nvSpPr>
        <p:spPr>
          <a:xfrm>
            <a:off x="33264791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3" name="Freeform: Shape 2742">
            <a:extLst>
              <a:ext uri="{FF2B5EF4-FFF2-40B4-BE49-F238E27FC236}">
                <a16:creationId xmlns:a16="http://schemas.microsoft.com/office/drawing/2014/main" id="{E1DAFECC-A833-0E20-50A1-9414ED6709D9}"/>
              </a:ext>
            </a:extLst>
          </p:cNvPr>
          <p:cNvSpPr/>
          <p:nvPr/>
        </p:nvSpPr>
        <p:spPr>
          <a:xfrm>
            <a:off x="33264791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4" name="Freeform: Shape 2743">
            <a:extLst>
              <a:ext uri="{FF2B5EF4-FFF2-40B4-BE49-F238E27FC236}">
                <a16:creationId xmlns:a16="http://schemas.microsoft.com/office/drawing/2014/main" id="{FFD5E3CD-19AA-71E7-369B-396157694C50}"/>
              </a:ext>
            </a:extLst>
          </p:cNvPr>
          <p:cNvSpPr/>
          <p:nvPr/>
        </p:nvSpPr>
        <p:spPr>
          <a:xfrm>
            <a:off x="33264791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5" name="Freeform: Shape 2744">
            <a:extLst>
              <a:ext uri="{FF2B5EF4-FFF2-40B4-BE49-F238E27FC236}">
                <a16:creationId xmlns:a16="http://schemas.microsoft.com/office/drawing/2014/main" id="{DE5EF35D-74C8-12EE-5215-7A3250475B84}"/>
              </a:ext>
            </a:extLst>
          </p:cNvPr>
          <p:cNvSpPr/>
          <p:nvPr/>
        </p:nvSpPr>
        <p:spPr>
          <a:xfrm>
            <a:off x="33264791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6" name="Freeform: Shape 2745">
            <a:extLst>
              <a:ext uri="{FF2B5EF4-FFF2-40B4-BE49-F238E27FC236}">
                <a16:creationId xmlns:a16="http://schemas.microsoft.com/office/drawing/2014/main" id="{5F5B21F8-D46A-B99F-1432-008DE7DF409D}"/>
              </a:ext>
            </a:extLst>
          </p:cNvPr>
          <p:cNvSpPr/>
          <p:nvPr/>
        </p:nvSpPr>
        <p:spPr>
          <a:xfrm>
            <a:off x="33264791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7" name="Freeform: Shape 2746">
            <a:extLst>
              <a:ext uri="{FF2B5EF4-FFF2-40B4-BE49-F238E27FC236}">
                <a16:creationId xmlns:a16="http://schemas.microsoft.com/office/drawing/2014/main" id="{D674B129-AD6F-4367-0D17-B72A48B03901}"/>
              </a:ext>
            </a:extLst>
          </p:cNvPr>
          <p:cNvSpPr/>
          <p:nvPr/>
        </p:nvSpPr>
        <p:spPr>
          <a:xfrm>
            <a:off x="33264791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8" name="Freeform: Shape 2747">
            <a:extLst>
              <a:ext uri="{FF2B5EF4-FFF2-40B4-BE49-F238E27FC236}">
                <a16:creationId xmlns:a16="http://schemas.microsoft.com/office/drawing/2014/main" id="{768C93A2-1748-4EEE-D6B6-AA9048E04C8B}"/>
              </a:ext>
            </a:extLst>
          </p:cNvPr>
          <p:cNvSpPr/>
          <p:nvPr/>
        </p:nvSpPr>
        <p:spPr>
          <a:xfrm>
            <a:off x="33264791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9" name="Freeform: Shape 2748">
            <a:extLst>
              <a:ext uri="{FF2B5EF4-FFF2-40B4-BE49-F238E27FC236}">
                <a16:creationId xmlns:a16="http://schemas.microsoft.com/office/drawing/2014/main" id="{8C7CC359-47C3-E02F-A082-284E989FEE89}"/>
              </a:ext>
            </a:extLst>
          </p:cNvPr>
          <p:cNvSpPr/>
          <p:nvPr/>
        </p:nvSpPr>
        <p:spPr>
          <a:xfrm>
            <a:off x="33264791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0" name="Freeform: Shape 2749">
            <a:extLst>
              <a:ext uri="{FF2B5EF4-FFF2-40B4-BE49-F238E27FC236}">
                <a16:creationId xmlns:a16="http://schemas.microsoft.com/office/drawing/2014/main" id="{EF0D0C81-2630-5586-EF5A-77AA05AF2969}"/>
              </a:ext>
            </a:extLst>
          </p:cNvPr>
          <p:cNvSpPr/>
          <p:nvPr/>
        </p:nvSpPr>
        <p:spPr>
          <a:xfrm>
            <a:off x="33264791" y="5779126"/>
            <a:ext cx="28508" cy="19093"/>
          </a:xfrm>
          <a:custGeom>
            <a:avLst/>
            <a:gdLst>
              <a:gd name="connsiteX0" fmla="*/ 0 w 28508"/>
              <a:gd name="connsiteY0" fmla="*/ 0 h 19093"/>
              <a:gd name="connsiteX1" fmla="*/ 0 w 28508"/>
              <a:gd name="connsiteY1" fmla="*/ 19094 h 1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9093">
                <a:moveTo>
                  <a:pt x="0" y="0"/>
                </a:moveTo>
                <a:lnTo>
                  <a:pt x="0" y="19094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1" name="Freeform: Shape 2750">
            <a:extLst>
              <a:ext uri="{FF2B5EF4-FFF2-40B4-BE49-F238E27FC236}">
                <a16:creationId xmlns:a16="http://schemas.microsoft.com/office/drawing/2014/main" id="{7C24060D-EE3C-DD7C-219E-29CCCD16F0AF}"/>
              </a:ext>
            </a:extLst>
          </p:cNvPr>
          <p:cNvSpPr/>
          <p:nvPr/>
        </p:nvSpPr>
        <p:spPr>
          <a:xfrm>
            <a:off x="33216897" y="5798220"/>
            <a:ext cx="28508" cy="30450"/>
          </a:xfrm>
          <a:custGeom>
            <a:avLst/>
            <a:gdLst>
              <a:gd name="connsiteX0" fmla="*/ 0 w 28508"/>
              <a:gd name="connsiteY0" fmla="*/ 0 h 30450"/>
              <a:gd name="connsiteX1" fmla="*/ 0 w 28508"/>
              <a:gd name="connsiteY1" fmla="*/ 30451 h 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450">
                <a:moveTo>
                  <a:pt x="0" y="0"/>
                </a:moveTo>
                <a:lnTo>
                  <a:pt x="0" y="30451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2" name="Freeform: Shape 2751">
            <a:extLst>
              <a:ext uri="{FF2B5EF4-FFF2-40B4-BE49-F238E27FC236}">
                <a16:creationId xmlns:a16="http://schemas.microsoft.com/office/drawing/2014/main" id="{9FB1E29A-4F4A-9DB5-865E-BA020F913C17}"/>
              </a:ext>
            </a:extLst>
          </p:cNvPr>
          <p:cNvSpPr/>
          <p:nvPr/>
        </p:nvSpPr>
        <p:spPr>
          <a:xfrm>
            <a:off x="3321689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3" name="Freeform: Shape 2752">
            <a:extLst>
              <a:ext uri="{FF2B5EF4-FFF2-40B4-BE49-F238E27FC236}">
                <a16:creationId xmlns:a16="http://schemas.microsoft.com/office/drawing/2014/main" id="{3AE848CD-9FA6-53DB-9036-ADA4C0F11C62}"/>
              </a:ext>
            </a:extLst>
          </p:cNvPr>
          <p:cNvSpPr/>
          <p:nvPr/>
        </p:nvSpPr>
        <p:spPr>
          <a:xfrm>
            <a:off x="3321689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4" name="Freeform: Shape 2753">
            <a:extLst>
              <a:ext uri="{FF2B5EF4-FFF2-40B4-BE49-F238E27FC236}">
                <a16:creationId xmlns:a16="http://schemas.microsoft.com/office/drawing/2014/main" id="{9978C9AB-4831-E2CA-D543-68101FB02CB8}"/>
              </a:ext>
            </a:extLst>
          </p:cNvPr>
          <p:cNvSpPr/>
          <p:nvPr/>
        </p:nvSpPr>
        <p:spPr>
          <a:xfrm>
            <a:off x="3321689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5" name="Freeform: Shape 2754">
            <a:extLst>
              <a:ext uri="{FF2B5EF4-FFF2-40B4-BE49-F238E27FC236}">
                <a16:creationId xmlns:a16="http://schemas.microsoft.com/office/drawing/2014/main" id="{DDD81128-6C7D-A46C-DBD1-55EC39868EDE}"/>
              </a:ext>
            </a:extLst>
          </p:cNvPr>
          <p:cNvSpPr/>
          <p:nvPr/>
        </p:nvSpPr>
        <p:spPr>
          <a:xfrm>
            <a:off x="3321689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6" name="Freeform: Shape 2755">
            <a:extLst>
              <a:ext uri="{FF2B5EF4-FFF2-40B4-BE49-F238E27FC236}">
                <a16:creationId xmlns:a16="http://schemas.microsoft.com/office/drawing/2014/main" id="{CC7F9B1A-428A-8915-C8CF-C469C841E7A8}"/>
              </a:ext>
            </a:extLst>
          </p:cNvPr>
          <p:cNvSpPr/>
          <p:nvPr/>
        </p:nvSpPr>
        <p:spPr>
          <a:xfrm>
            <a:off x="3321689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7" name="Freeform: Shape 2756">
            <a:extLst>
              <a:ext uri="{FF2B5EF4-FFF2-40B4-BE49-F238E27FC236}">
                <a16:creationId xmlns:a16="http://schemas.microsoft.com/office/drawing/2014/main" id="{067FD802-AFC7-D74E-A04B-D5A48314B477}"/>
              </a:ext>
            </a:extLst>
          </p:cNvPr>
          <p:cNvSpPr/>
          <p:nvPr/>
        </p:nvSpPr>
        <p:spPr>
          <a:xfrm>
            <a:off x="3321689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8" name="Freeform: Shape 2757">
            <a:extLst>
              <a:ext uri="{FF2B5EF4-FFF2-40B4-BE49-F238E27FC236}">
                <a16:creationId xmlns:a16="http://schemas.microsoft.com/office/drawing/2014/main" id="{FAB6A735-68CB-0ED2-A9CA-4D0033E4652F}"/>
              </a:ext>
            </a:extLst>
          </p:cNvPr>
          <p:cNvSpPr/>
          <p:nvPr/>
        </p:nvSpPr>
        <p:spPr>
          <a:xfrm>
            <a:off x="3321689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9" name="Freeform: Shape 2758">
            <a:extLst>
              <a:ext uri="{FF2B5EF4-FFF2-40B4-BE49-F238E27FC236}">
                <a16:creationId xmlns:a16="http://schemas.microsoft.com/office/drawing/2014/main" id="{4F006602-3340-4CD2-58A9-ACB4D2380160}"/>
              </a:ext>
            </a:extLst>
          </p:cNvPr>
          <p:cNvSpPr/>
          <p:nvPr/>
        </p:nvSpPr>
        <p:spPr>
          <a:xfrm>
            <a:off x="3321689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0" name="Freeform: Shape 2759">
            <a:extLst>
              <a:ext uri="{FF2B5EF4-FFF2-40B4-BE49-F238E27FC236}">
                <a16:creationId xmlns:a16="http://schemas.microsoft.com/office/drawing/2014/main" id="{47C5756C-B09F-C901-77B9-BF2F7125A7DA}"/>
              </a:ext>
            </a:extLst>
          </p:cNvPr>
          <p:cNvSpPr/>
          <p:nvPr/>
        </p:nvSpPr>
        <p:spPr>
          <a:xfrm>
            <a:off x="3321689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1" name="Freeform: Shape 2760">
            <a:extLst>
              <a:ext uri="{FF2B5EF4-FFF2-40B4-BE49-F238E27FC236}">
                <a16:creationId xmlns:a16="http://schemas.microsoft.com/office/drawing/2014/main" id="{FD39607F-03A9-9C8B-EA4B-7A50FA8327F4}"/>
              </a:ext>
            </a:extLst>
          </p:cNvPr>
          <p:cNvSpPr/>
          <p:nvPr/>
        </p:nvSpPr>
        <p:spPr>
          <a:xfrm>
            <a:off x="3321689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2" name="Freeform: Shape 2761">
            <a:extLst>
              <a:ext uri="{FF2B5EF4-FFF2-40B4-BE49-F238E27FC236}">
                <a16:creationId xmlns:a16="http://schemas.microsoft.com/office/drawing/2014/main" id="{F0ED6A9B-386C-1FB2-C6D4-06CA8B71FC40}"/>
              </a:ext>
            </a:extLst>
          </p:cNvPr>
          <p:cNvSpPr/>
          <p:nvPr/>
        </p:nvSpPr>
        <p:spPr>
          <a:xfrm>
            <a:off x="33312657" y="5798220"/>
            <a:ext cx="28508" cy="30450"/>
          </a:xfrm>
          <a:custGeom>
            <a:avLst/>
            <a:gdLst>
              <a:gd name="connsiteX0" fmla="*/ 0 w 28508"/>
              <a:gd name="connsiteY0" fmla="*/ 0 h 30450"/>
              <a:gd name="connsiteX1" fmla="*/ 0 w 28508"/>
              <a:gd name="connsiteY1" fmla="*/ 30451 h 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450">
                <a:moveTo>
                  <a:pt x="0" y="0"/>
                </a:moveTo>
                <a:lnTo>
                  <a:pt x="0" y="30451"/>
                </a:lnTo>
              </a:path>
            </a:pathLst>
          </a:custGeom>
          <a:noFill/>
          <a:ln w="32071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3" name="Freeform: Shape 2762">
            <a:extLst>
              <a:ext uri="{FF2B5EF4-FFF2-40B4-BE49-F238E27FC236}">
                <a16:creationId xmlns:a16="http://schemas.microsoft.com/office/drawing/2014/main" id="{2942F4F5-9D0E-30FF-687A-9D7C93C88DDE}"/>
              </a:ext>
            </a:extLst>
          </p:cNvPr>
          <p:cNvSpPr/>
          <p:nvPr/>
        </p:nvSpPr>
        <p:spPr>
          <a:xfrm>
            <a:off x="3331265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4" name="Freeform: Shape 2763">
            <a:extLst>
              <a:ext uri="{FF2B5EF4-FFF2-40B4-BE49-F238E27FC236}">
                <a16:creationId xmlns:a16="http://schemas.microsoft.com/office/drawing/2014/main" id="{78BC012C-B70A-D2E0-8257-EC9582AED694}"/>
              </a:ext>
            </a:extLst>
          </p:cNvPr>
          <p:cNvSpPr/>
          <p:nvPr/>
        </p:nvSpPr>
        <p:spPr>
          <a:xfrm>
            <a:off x="3331265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5" name="Freeform: Shape 2764">
            <a:extLst>
              <a:ext uri="{FF2B5EF4-FFF2-40B4-BE49-F238E27FC236}">
                <a16:creationId xmlns:a16="http://schemas.microsoft.com/office/drawing/2014/main" id="{E6C14D1E-E108-AEEB-62FC-2EC6CB12ABDD}"/>
              </a:ext>
            </a:extLst>
          </p:cNvPr>
          <p:cNvSpPr/>
          <p:nvPr/>
        </p:nvSpPr>
        <p:spPr>
          <a:xfrm>
            <a:off x="3331265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6" name="Freeform: Shape 2765">
            <a:extLst>
              <a:ext uri="{FF2B5EF4-FFF2-40B4-BE49-F238E27FC236}">
                <a16:creationId xmlns:a16="http://schemas.microsoft.com/office/drawing/2014/main" id="{3CB3D13F-670E-7DD8-9F13-1062249AC84D}"/>
              </a:ext>
            </a:extLst>
          </p:cNvPr>
          <p:cNvSpPr/>
          <p:nvPr/>
        </p:nvSpPr>
        <p:spPr>
          <a:xfrm>
            <a:off x="3331265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7" name="Freeform: Shape 2766">
            <a:extLst>
              <a:ext uri="{FF2B5EF4-FFF2-40B4-BE49-F238E27FC236}">
                <a16:creationId xmlns:a16="http://schemas.microsoft.com/office/drawing/2014/main" id="{5D96D1BB-07AB-E1D1-8D02-2F8087AA22A8}"/>
              </a:ext>
            </a:extLst>
          </p:cNvPr>
          <p:cNvSpPr/>
          <p:nvPr/>
        </p:nvSpPr>
        <p:spPr>
          <a:xfrm>
            <a:off x="3331265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8" name="Freeform: Shape 2767">
            <a:extLst>
              <a:ext uri="{FF2B5EF4-FFF2-40B4-BE49-F238E27FC236}">
                <a16:creationId xmlns:a16="http://schemas.microsoft.com/office/drawing/2014/main" id="{2CEECCDB-C983-11F7-DB05-A26DA5141BDA}"/>
              </a:ext>
            </a:extLst>
          </p:cNvPr>
          <p:cNvSpPr/>
          <p:nvPr/>
        </p:nvSpPr>
        <p:spPr>
          <a:xfrm>
            <a:off x="3331265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9" name="Freeform: Shape 2768">
            <a:extLst>
              <a:ext uri="{FF2B5EF4-FFF2-40B4-BE49-F238E27FC236}">
                <a16:creationId xmlns:a16="http://schemas.microsoft.com/office/drawing/2014/main" id="{640560B3-1744-92C5-22BD-1B3AAF2984FE}"/>
              </a:ext>
            </a:extLst>
          </p:cNvPr>
          <p:cNvSpPr/>
          <p:nvPr/>
        </p:nvSpPr>
        <p:spPr>
          <a:xfrm>
            <a:off x="3331265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0" name="Freeform: Shape 2769">
            <a:extLst>
              <a:ext uri="{FF2B5EF4-FFF2-40B4-BE49-F238E27FC236}">
                <a16:creationId xmlns:a16="http://schemas.microsoft.com/office/drawing/2014/main" id="{CB5AAAD8-8C91-B074-09DA-B4D821314A21}"/>
              </a:ext>
            </a:extLst>
          </p:cNvPr>
          <p:cNvSpPr/>
          <p:nvPr/>
        </p:nvSpPr>
        <p:spPr>
          <a:xfrm>
            <a:off x="3331265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1" name="Freeform: Shape 2770">
            <a:extLst>
              <a:ext uri="{FF2B5EF4-FFF2-40B4-BE49-F238E27FC236}">
                <a16:creationId xmlns:a16="http://schemas.microsoft.com/office/drawing/2014/main" id="{73322329-E533-6C17-5A37-08FFC445BD66}"/>
              </a:ext>
            </a:extLst>
          </p:cNvPr>
          <p:cNvSpPr/>
          <p:nvPr/>
        </p:nvSpPr>
        <p:spPr>
          <a:xfrm>
            <a:off x="3331265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2" name="Freeform: Shape 2771">
            <a:extLst>
              <a:ext uri="{FF2B5EF4-FFF2-40B4-BE49-F238E27FC236}">
                <a16:creationId xmlns:a16="http://schemas.microsoft.com/office/drawing/2014/main" id="{A48C961B-B6B7-F24F-C4BA-60C9747F4FA0}"/>
              </a:ext>
            </a:extLst>
          </p:cNvPr>
          <p:cNvSpPr/>
          <p:nvPr/>
        </p:nvSpPr>
        <p:spPr>
          <a:xfrm>
            <a:off x="3331265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3" name="Freeform: Shape 2772">
            <a:extLst>
              <a:ext uri="{FF2B5EF4-FFF2-40B4-BE49-F238E27FC236}">
                <a16:creationId xmlns:a16="http://schemas.microsoft.com/office/drawing/2014/main" id="{5D52DB4E-DDFB-1DF1-D59E-E465032E0CFE}"/>
              </a:ext>
            </a:extLst>
          </p:cNvPr>
          <p:cNvSpPr/>
          <p:nvPr/>
        </p:nvSpPr>
        <p:spPr>
          <a:xfrm>
            <a:off x="33456424" y="5040283"/>
            <a:ext cx="28508" cy="45212"/>
          </a:xfrm>
          <a:custGeom>
            <a:avLst/>
            <a:gdLst>
              <a:gd name="connsiteX0" fmla="*/ 0 w 28508"/>
              <a:gd name="connsiteY0" fmla="*/ 0 h 45212"/>
              <a:gd name="connsiteX1" fmla="*/ 0 w 28508"/>
              <a:gd name="connsiteY1" fmla="*/ 45212 h 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212">
                <a:moveTo>
                  <a:pt x="0" y="0"/>
                </a:moveTo>
                <a:lnTo>
                  <a:pt x="0" y="45212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4" name="Freeform: Shape 2773">
            <a:extLst>
              <a:ext uri="{FF2B5EF4-FFF2-40B4-BE49-F238E27FC236}">
                <a16:creationId xmlns:a16="http://schemas.microsoft.com/office/drawing/2014/main" id="{E51A450A-12F4-FB84-2ED0-53D035725BA2}"/>
              </a:ext>
            </a:extLst>
          </p:cNvPr>
          <p:cNvSpPr/>
          <p:nvPr/>
        </p:nvSpPr>
        <p:spPr>
          <a:xfrm>
            <a:off x="33456424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5" name="Freeform: Shape 2774">
            <a:extLst>
              <a:ext uri="{FF2B5EF4-FFF2-40B4-BE49-F238E27FC236}">
                <a16:creationId xmlns:a16="http://schemas.microsoft.com/office/drawing/2014/main" id="{BA920428-B33F-C1DC-44FB-71F14C8662DE}"/>
              </a:ext>
            </a:extLst>
          </p:cNvPr>
          <p:cNvSpPr/>
          <p:nvPr/>
        </p:nvSpPr>
        <p:spPr>
          <a:xfrm>
            <a:off x="33456424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6" name="Freeform: Shape 2775">
            <a:extLst>
              <a:ext uri="{FF2B5EF4-FFF2-40B4-BE49-F238E27FC236}">
                <a16:creationId xmlns:a16="http://schemas.microsoft.com/office/drawing/2014/main" id="{05DC0F63-D047-02C7-EF38-8E0CC161CDB1}"/>
              </a:ext>
            </a:extLst>
          </p:cNvPr>
          <p:cNvSpPr/>
          <p:nvPr/>
        </p:nvSpPr>
        <p:spPr>
          <a:xfrm>
            <a:off x="33456424" y="5184617"/>
            <a:ext cx="28508" cy="30822"/>
          </a:xfrm>
          <a:custGeom>
            <a:avLst/>
            <a:gdLst>
              <a:gd name="connsiteX0" fmla="*/ 0 w 28508"/>
              <a:gd name="connsiteY0" fmla="*/ 0 h 30822"/>
              <a:gd name="connsiteX1" fmla="*/ 0 w 28508"/>
              <a:gd name="connsiteY1" fmla="*/ 30823 h 3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822">
                <a:moveTo>
                  <a:pt x="0" y="0"/>
                </a:moveTo>
                <a:lnTo>
                  <a:pt x="0" y="30823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7" name="Freeform: Shape 2776">
            <a:extLst>
              <a:ext uri="{FF2B5EF4-FFF2-40B4-BE49-F238E27FC236}">
                <a16:creationId xmlns:a16="http://schemas.microsoft.com/office/drawing/2014/main" id="{229913C8-3BEA-7364-43B5-C71EE724EA35}"/>
              </a:ext>
            </a:extLst>
          </p:cNvPr>
          <p:cNvSpPr/>
          <p:nvPr/>
        </p:nvSpPr>
        <p:spPr>
          <a:xfrm>
            <a:off x="33408445" y="5215439"/>
            <a:ext cx="28508" cy="18753"/>
          </a:xfrm>
          <a:custGeom>
            <a:avLst/>
            <a:gdLst>
              <a:gd name="connsiteX0" fmla="*/ 0 w 28508"/>
              <a:gd name="connsiteY0" fmla="*/ 0 h 18753"/>
              <a:gd name="connsiteX1" fmla="*/ 0 w 28508"/>
              <a:gd name="connsiteY1" fmla="*/ 18754 h 1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8753">
                <a:moveTo>
                  <a:pt x="0" y="0"/>
                </a:moveTo>
                <a:lnTo>
                  <a:pt x="0" y="18754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8" name="Freeform: Shape 2777">
            <a:extLst>
              <a:ext uri="{FF2B5EF4-FFF2-40B4-BE49-F238E27FC236}">
                <a16:creationId xmlns:a16="http://schemas.microsoft.com/office/drawing/2014/main" id="{2DFC92F8-1D1A-8E9F-BECE-0F9990151963}"/>
              </a:ext>
            </a:extLst>
          </p:cNvPr>
          <p:cNvSpPr/>
          <p:nvPr/>
        </p:nvSpPr>
        <p:spPr>
          <a:xfrm>
            <a:off x="33408445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9" name="Freeform: Shape 2778">
            <a:extLst>
              <a:ext uri="{FF2B5EF4-FFF2-40B4-BE49-F238E27FC236}">
                <a16:creationId xmlns:a16="http://schemas.microsoft.com/office/drawing/2014/main" id="{DD85FF3F-DB8C-23A4-46FB-B3EC365BCD4A}"/>
              </a:ext>
            </a:extLst>
          </p:cNvPr>
          <p:cNvSpPr/>
          <p:nvPr/>
        </p:nvSpPr>
        <p:spPr>
          <a:xfrm>
            <a:off x="33408445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0" name="Freeform: Shape 2779">
            <a:extLst>
              <a:ext uri="{FF2B5EF4-FFF2-40B4-BE49-F238E27FC236}">
                <a16:creationId xmlns:a16="http://schemas.microsoft.com/office/drawing/2014/main" id="{3167BD97-EEC9-90B0-43CF-25A4166A4BE4}"/>
              </a:ext>
            </a:extLst>
          </p:cNvPr>
          <p:cNvSpPr/>
          <p:nvPr/>
        </p:nvSpPr>
        <p:spPr>
          <a:xfrm>
            <a:off x="33408445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1" name="Freeform: Shape 2780">
            <a:extLst>
              <a:ext uri="{FF2B5EF4-FFF2-40B4-BE49-F238E27FC236}">
                <a16:creationId xmlns:a16="http://schemas.microsoft.com/office/drawing/2014/main" id="{92FC0355-E5E2-54A7-D94C-183BA95D64AB}"/>
              </a:ext>
            </a:extLst>
          </p:cNvPr>
          <p:cNvSpPr/>
          <p:nvPr/>
        </p:nvSpPr>
        <p:spPr>
          <a:xfrm>
            <a:off x="33408445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2" name="Freeform: Shape 2781">
            <a:extLst>
              <a:ext uri="{FF2B5EF4-FFF2-40B4-BE49-F238E27FC236}">
                <a16:creationId xmlns:a16="http://schemas.microsoft.com/office/drawing/2014/main" id="{FF5CE819-996F-DC3E-0C77-8B623EE33545}"/>
              </a:ext>
            </a:extLst>
          </p:cNvPr>
          <p:cNvSpPr/>
          <p:nvPr/>
        </p:nvSpPr>
        <p:spPr>
          <a:xfrm>
            <a:off x="3340844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3" name="Freeform: Shape 2782">
            <a:extLst>
              <a:ext uri="{FF2B5EF4-FFF2-40B4-BE49-F238E27FC236}">
                <a16:creationId xmlns:a16="http://schemas.microsoft.com/office/drawing/2014/main" id="{E5F233DD-0820-06F8-05E2-A00E7B980C88}"/>
              </a:ext>
            </a:extLst>
          </p:cNvPr>
          <p:cNvSpPr/>
          <p:nvPr/>
        </p:nvSpPr>
        <p:spPr>
          <a:xfrm>
            <a:off x="3340844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4" name="Freeform: Shape 2783">
            <a:extLst>
              <a:ext uri="{FF2B5EF4-FFF2-40B4-BE49-F238E27FC236}">
                <a16:creationId xmlns:a16="http://schemas.microsoft.com/office/drawing/2014/main" id="{FFBB48BC-10FF-0E29-D97B-4E4768F3900C}"/>
              </a:ext>
            </a:extLst>
          </p:cNvPr>
          <p:cNvSpPr/>
          <p:nvPr/>
        </p:nvSpPr>
        <p:spPr>
          <a:xfrm>
            <a:off x="3340844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5" name="Freeform: Shape 2784">
            <a:extLst>
              <a:ext uri="{FF2B5EF4-FFF2-40B4-BE49-F238E27FC236}">
                <a16:creationId xmlns:a16="http://schemas.microsoft.com/office/drawing/2014/main" id="{DB3C2206-3B57-7E0E-55BB-FC633A48DE94}"/>
              </a:ext>
            </a:extLst>
          </p:cNvPr>
          <p:cNvSpPr/>
          <p:nvPr/>
        </p:nvSpPr>
        <p:spPr>
          <a:xfrm>
            <a:off x="3340844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6" name="Freeform: Shape 2785">
            <a:extLst>
              <a:ext uri="{FF2B5EF4-FFF2-40B4-BE49-F238E27FC236}">
                <a16:creationId xmlns:a16="http://schemas.microsoft.com/office/drawing/2014/main" id="{AF5576CB-9E14-B002-6894-A52AEA98FECC}"/>
              </a:ext>
            </a:extLst>
          </p:cNvPr>
          <p:cNvSpPr/>
          <p:nvPr/>
        </p:nvSpPr>
        <p:spPr>
          <a:xfrm>
            <a:off x="3340844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7" name="Freeform: Shape 2786">
            <a:extLst>
              <a:ext uri="{FF2B5EF4-FFF2-40B4-BE49-F238E27FC236}">
                <a16:creationId xmlns:a16="http://schemas.microsoft.com/office/drawing/2014/main" id="{8FAB5F42-447B-51E3-C2A9-048D02A8D779}"/>
              </a:ext>
            </a:extLst>
          </p:cNvPr>
          <p:cNvSpPr/>
          <p:nvPr/>
        </p:nvSpPr>
        <p:spPr>
          <a:xfrm>
            <a:off x="3340844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8" name="Freeform: Shape 2787">
            <a:extLst>
              <a:ext uri="{FF2B5EF4-FFF2-40B4-BE49-F238E27FC236}">
                <a16:creationId xmlns:a16="http://schemas.microsoft.com/office/drawing/2014/main" id="{13D249F8-EDEA-0A48-24A2-7A7132AC2258}"/>
              </a:ext>
            </a:extLst>
          </p:cNvPr>
          <p:cNvSpPr/>
          <p:nvPr/>
        </p:nvSpPr>
        <p:spPr>
          <a:xfrm>
            <a:off x="3340844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9" name="Freeform: Shape 2788">
            <a:extLst>
              <a:ext uri="{FF2B5EF4-FFF2-40B4-BE49-F238E27FC236}">
                <a16:creationId xmlns:a16="http://schemas.microsoft.com/office/drawing/2014/main" id="{B18CBE4E-C8B1-742F-8CCE-97D14D5B2741}"/>
              </a:ext>
            </a:extLst>
          </p:cNvPr>
          <p:cNvSpPr/>
          <p:nvPr/>
        </p:nvSpPr>
        <p:spPr>
          <a:xfrm>
            <a:off x="3340844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0" name="Freeform: Shape 2789">
            <a:extLst>
              <a:ext uri="{FF2B5EF4-FFF2-40B4-BE49-F238E27FC236}">
                <a16:creationId xmlns:a16="http://schemas.microsoft.com/office/drawing/2014/main" id="{ECB68CCB-2ADC-5E3E-FD57-834EC5B60DA1}"/>
              </a:ext>
            </a:extLst>
          </p:cNvPr>
          <p:cNvSpPr/>
          <p:nvPr/>
        </p:nvSpPr>
        <p:spPr>
          <a:xfrm>
            <a:off x="3340844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1" name="Freeform: Shape 2790">
            <a:extLst>
              <a:ext uri="{FF2B5EF4-FFF2-40B4-BE49-F238E27FC236}">
                <a16:creationId xmlns:a16="http://schemas.microsoft.com/office/drawing/2014/main" id="{73506040-A7E4-3D42-EAB5-E805991A303C}"/>
              </a:ext>
            </a:extLst>
          </p:cNvPr>
          <p:cNvSpPr/>
          <p:nvPr/>
        </p:nvSpPr>
        <p:spPr>
          <a:xfrm>
            <a:off x="3340844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2" name="Freeform: Shape 2791">
            <a:extLst>
              <a:ext uri="{FF2B5EF4-FFF2-40B4-BE49-F238E27FC236}">
                <a16:creationId xmlns:a16="http://schemas.microsoft.com/office/drawing/2014/main" id="{5E9AC06F-3812-2E4D-D4FF-708406F4F7A3}"/>
              </a:ext>
            </a:extLst>
          </p:cNvPr>
          <p:cNvSpPr/>
          <p:nvPr/>
        </p:nvSpPr>
        <p:spPr>
          <a:xfrm>
            <a:off x="3340844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3" name="Freeform: Shape 2792">
            <a:extLst>
              <a:ext uri="{FF2B5EF4-FFF2-40B4-BE49-F238E27FC236}">
                <a16:creationId xmlns:a16="http://schemas.microsoft.com/office/drawing/2014/main" id="{81F4613E-96CD-8F0F-04C9-CF81535DFB25}"/>
              </a:ext>
            </a:extLst>
          </p:cNvPr>
          <p:cNvSpPr/>
          <p:nvPr/>
        </p:nvSpPr>
        <p:spPr>
          <a:xfrm>
            <a:off x="3340844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4" name="Freeform: Shape 2793">
            <a:extLst>
              <a:ext uri="{FF2B5EF4-FFF2-40B4-BE49-F238E27FC236}">
                <a16:creationId xmlns:a16="http://schemas.microsoft.com/office/drawing/2014/main" id="{74095187-898D-5A51-2100-4EE479D11639}"/>
              </a:ext>
            </a:extLst>
          </p:cNvPr>
          <p:cNvSpPr/>
          <p:nvPr/>
        </p:nvSpPr>
        <p:spPr>
          <a:xfrm>
            <a:off x="3340844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5" name="Freeform: Shape 2794">
            <a:extLst>
              <a:ext uri="{FF2B5EF4-FFF2-40B4-BE49-F238E27FC236}">
                <a16:creationId xmlns:a16="http://schemas.microsoft.com/office/drawing/2014/main" id="{8B7F45D4-2C1A-6F7E-8CC4-F34D316B334E}"/>
              </a:ext>
            </a:extLst>
          </p:cNvPr>
          <p:cNvSpPr/>
          <p:nvPr/>
        </p:nvSpPr>
        <p:spPr>
          <a:xfrm>
            <a:off x="3340844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6" name="Freeform: Shape 2795">
            <a:extLst>
              <a:ext uri="{FF2B5EF4-FFF2-40B4-BE49-F238E27FC236}">
                <a16:creationId xmlns:a16="http://schemas.microsoft.com/office/drawing/2014/main" id="{50A0E8AF-107B-7011-3600-AF5C38ABC5FA}"/>
              </a:ext>
            </a:extLst>
          </p:cNvPr>
          <p:cNvSpPr/>
          <p:nvPr/>
        </p:nvSpPr>
        <p:spPr>
          <a:xfrm>
            <a:off x="3340844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7" name="Freeform: Shape 2796">
            <a:extLst>
              <a:ext uri="{FF2B5EF4-FFF2-40B4-BE49-F238E27FC236}">
                <a16:creationId xmlns:a16="http://schemas.microsoft.com/office/drawing/2014/main" id="{7A683885-3D19-09D3-8119-642B3C48FB61}"/>
              </a:ext>
            </a:extLst>
          </p:cNvPr>
          <p:cNvSpPr/>
          <p:nvPr/>
        </p:nvSpPr>
        <p:spPr>
          <a:xfrm>
            <a:off x="3340844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8" name="Freeform: Shape 2797">
            <a:extLst>
              <a:ext uri="{FF2B5EF4-FFF2-40B4-BE49-F238E27FC236}">
                <a16:creationId xmlns:a16="http://schemas.microsoft.com/office/drawing/2014/main" id="{C342C889-28A8-500B-05A6-492CEA62A345}"/>
              </a:ext>
            </a:extLst>
          </p:cNvPr>
          <p:cNvSpPr/>
          <p:nvPr/>
        </p:nvSpPr>
        <p:spPr>
          <a:xfrm>
            <a:off x="3340844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9" name="Freeform: Shape 2798">
            <a:extLst>
              <a:ext uri="{FF2B5EF4-FFF2-40B4-BE49-F238E27FC236}">
                <a16:creationId xmlns:a16="http://schemas.microsoft.com/office/drawing/2014/main" id="{A33D7BAE-2000-7D8B-61A7-8257D1110A31}"/>
              </a:ext>
            </a:extLst>
          </p:cNvPr>
          <p:cNvSpPr/>
          <p:nvPr/>
        </p:nvSpPr>
        <p:spPr>
          <a:xfrm>
            <a:off x="3340844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0" name="Freeform: Shape 2799">
            <a:extLst>
              <a:ext uri="{FF2B5EF4-FFF2-40B4-BE49-F238E27FC236}">
                <a16:creationId xmlns:a16="http://schemas.microsoft.com/office/drawing/2014/main" id="{0EEC8EE5-54AA-6805-B17D-6503AF7C194B}"/>
              </a:ext>
            </a:extLst>
          </p:cNvPr>
          <p:cNvSpPr/>
          <p:nvPr/>
        </p:nvSpPr>
        <p:spPr>
          <a:xfrm>
            <a:off x="33504318" y="5215439"/>
            <a:ext cx="28508" cy="18753"/>
          </a:xfrm>
          <a:custGeom>
            <a:avLst/>
            <a:gdLst>
              <a:gd name="connsiteX0" fmla="*/ 0 w 28508"/>
              <a:gd name="connsiteY0" fmla="*/ 0 h 18753"/>
              <a:gd name="connsiteX1" fmla="*/ 0 w 28508"/>
              <a:gd name="connsiteY1" fmla="*/ 18754 h 1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8753">
                <a:moveTo>
                  <a:pt x="0" y="0"/>
                </a:moveTo>
                <a:lnTo>
                  <a:pt x="0" y="18754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1" name="Freeform: Shape 2800">
            <a:extLst>
              <a:ext uri="{FF2B5EF4-FFF2-40B4-BE49-F238E27FC236}">
                <a16:creationId xmlns:a16="http://schemas.microsoft.com/office/drawing/2014/main" id="{F9BBA007-1361-4FAD-5A7A-20A2D781E184}"/>
              </a:ext>
            </a:extLst>
          </p:cNvPr>
          <p:cNvSpPr/>
          <p:nvPr/>
        </p:nvSpPr>
        <p:spPr>
          <a:xfrm>
            <a:off x="33504318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2" name="Freeform: Shape 2801">
            <a:extLst>
              <a:ext uri="{FF2B5EF4-FFF2-40B4-BE49-F238E27FC236}">
                <a16:creationId xmlns:a16="http://schemas.microsoft.com/office/drawing/2014/main" id="{CBC3A40B-DB2A-33C1-CE98-8529C8437094}"/>
              </a:ext>
            </a:extLst>
          </p:cNvPr>
          <p:cNvSpPr/>
          <p:nvPr/>
        </p:nvSpPr>
        <p:spPr>
          <a:xfrm>
            <a:off x="3350431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3" name="Freeform: Shape 2802">
            <a:extLst>
              <a:ext uri="{FF2B5EF4-FFF2-40B4-BE49-F238E27FC236}">
                <a16:creationId xmlns:a16="http://schemas.microsoft.com/office/drawing/2014/main" id="{34E91F0C-F713-385B-3A3C-E85513784DF9}"/>
              </a:ext>
            </a:extLst>
          </p:cNvPr>
          <p:cNvSpPr/>
          <p:nvPr/>
        </p:nvSpPr>
        <p:spPr>
          <a:xfrm>
            <a:off x="33504318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4" name="Freeform: Shape 2803">
            <a:extLst>
              <a:ext uri="{FF2B5EF4-FFF2-40B4-BE49-F238E27FC236}">
                <a16:creationId xmlns:a16="http://schemas.microsoft.com/office/drawing/2014/main" id="{131B9436-12BF-0CB6-CCC0-82B8BD35B8E6}"/>
              </a:ext>
            </a:extLst>
          </p:cNvPr>
          <p:cNvSpPr/>
          <p:nvPr/>
        </p:nvSpPr>
        <p:spPr>
          <a:xfrm>
            <a:off x="3350431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5" name="Freeform: Shape 2804">
            <a:extLst>
              <a:ext uri="{FF2B5EF4-FFF2-40B4-BE49-F238E27FC236}">
                <a16:creationId xmlns:a16="http://schemas.microsoft.com/office/drawing/2014/main" id="{F8F1870F-DAFF-7449-5EEF-730F96FBE0F9}"/>
              </a:ext>
            </a:extLst>
          </p:cNvPr>
          <p:cNvSpPr/>
          <p:nvPr/>
        </p:nvSpPr>
        <p:spPr>
          <a:xfrm>
            <a:off x="3350431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6" name="Freeform: Shape 2805">
            <a:extLst>
              <a:ext uri="{FF2B5EF4-FFF2-40B4-BE49-F238E27FC236}">
                <a16:creationId xmlns:a16="http://schemas.microsoft.com/office/drawing/2014/main" id="{5853B51B-AA40-FCC7-BD80-B8C553170C51}"/>
              </a:ext>
            </a:extLst>
          </p:cNvPr>
          <p:cNvSpPr/>
          <p:nvPr/>
        </p:nvSpPr>
        <p:spPr>
          <a:xfrm>
            <a:off x="3350431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7" name="Freeform: Shape 2806">
            <a:extLst>
              <a:ext uri="{FF2B5EF4-FFF2-40B4-BE49-F238E27FC236}">
                <a16:creationId xmlns:a16="http://schemas.microsoft.com/office/drawing/2014/main" id="{1D9CBC1F-67C8-D923-40F1-0A240EEC244C}"/>
              </a:ext>
            </a:extLst>
          </p:cNvPr>
          <p:cNvSpPr/>
          <p:nvPr/>
        </p:nvSpPr>
        <p:spPr>
          <a:xfrm>
            <a:off x="3350431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8" name="Freeform: Shape 2807">
            <a:extLst>
              <a:ext uri="{FF2B5EF4-FFF2-40B4-BE49-F238E27FC236}">
                <a16:creationId xmlns:a16="http://schemas.microsoft.com/office/drawing/2014/main" id="{59B8DBE6-4066-9630-9F5C-45197721D7A5}"/>
              </a:ext>
            </a:extLst>
          </p:cNvPr>
          <p:cNvSpPr/>
          <p:nvPr/>
        </p:nvSpPr>
        <p:spPr>
          <a:xfrm>
            <a:off x="3350431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9" name="Freeform: Shape 2808">
            <a:extLst>
              <a:ext uri="{FF2B5EF4-FFF2-40B4-BE49-F238E27FC236}">
                <a16:creationId xmlns:a16="http://schemas.microsoft.com/office/drawing/2014/main" id="{FD7CF7F9-0CDE-0D8B-DC55-9695B7BF26A8}"/>
              </a:ext>
            </a:extLst>
          </p:cNvPr>
          <p:cNvSpPr/>
          <p:nvPr/>
        </p:nvSpPr>
        <p:spPr>
          <a:xfrm>
            <a:off x="3350431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0" name="Freeform: Shape 2809">
            <a:extLst>
              <a:ext uri="{FF2B5EF4-FFF2-40B4-BE49-F238E27FC236}">
                <a16:creationId xmlns:a16="http://schemas.microsoft.com/office/drawing/2014/main" id="{EE94D415-3691-7588-1FA9-8F08D8AF3C83}"/>
              </a:ext>
            </a:extLst>
          </p:cNvPr>
          <p:cNvSpPr/>
          <p:nvPr/>
        </p:nvSpPr>
        <p:spPr>
          <a:xfrm>
            <a:off x="3350431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1" name="Freeform: Shape 2810">
            <a:extLst>
              <a:ext uri="{FF2B5EF4-FFF2-40B4-BE49-F238E27FC236}">
                <a16:creationId xmlns:a16="http://schemas.microsoft.com/office/drawing/2014/main" id="{E86D4643-BDE7-B8F9-D0B8-EE05AA0166B6}"/>
              </a:ext>
            </a:extLst>
          </p:cNvPr>
          <p:cNvSpPr/>
          <p:nvPr/>
        </p:nvSpPr>
        <p:spPr>
          <a:xfrm>
            <a:off x="3350431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2" name="Freeform: Shape 2811">
            <a:extLst>
              <a:ext uri="{FF2B5EF4-FFF2-40B4-BE49-F238E27FC236}">
                <a16:creationId xmlns:a16="http://schemas.microsoft.com/office/drawing/2014/main" id="{12D9419E-4E63-D8C6-0C17-6DD2BA9B6AA3}"/>
              </a:ext>
            </a:extLst>
          </p:cNvPr>
          <p:cNvSpPr/>
          <p:nvPr/>
        </p:nvSpPr>
        <p:spPr>
          <a:xfrm>
            <a:off x="3350431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3" name="Freeform: Shape 2812">
            <a:extLst>
              <a:ext uri="{FF2B5EF4-FFF2-40B4-BE49-F238E27FC236}">
                <a16:creationId xmlns:a16="http://schemas.microsoft.com/office/drawing/2014/main" id="{7A942869-4BC9-A7CC-E0FF-6A0D134C81FE}"/>
              </a:ext>
            </a:extLst>
          </p:cNvPr>
          <p:cNvSpPr/>
          <p:nvPr/>
        </p:nvSpPr>
        <p:spPr>
          <a:xfrm>
            <a:off x="3350431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4" name="Freeform: Shape 2813">
            <a:extLst>
              <a:ext uri="{FF2B5EF4-FFF2-40B4-BE49-F238E27FC236}">
                <a16:creationId xmlns:a16="http://schemas.microsoft.com/office/drawing/2014/main" id="{1F9185C6-406A-5F34-DEFA-857522E1BD06}"/>
              </a:ext>
            </a:extLst>
          </p:cNvPr>
          <p:cNvSpPr/>
          <p:nvPr/>
        </p:nvSpPr>
        <p:spPr>
          <a:xfrm>
            <a:off x="3350431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5" name="Freeform: Shape 2814">
            <a:extLst>
              <a:ext uri="{FF2B5EF4-FFF2-40B4-BE49-F238E27FC236}">
                <a16:creationId xmlns:a16="http://schemas.microsoft.com/office/drawing/2014/main" id="{B184F393-A3BA-E033-ECC7-493E5BD26072}"/>
              </a:ext>
            </a:extLst>
          </p:cNvPr>
          <p:cNvSpPr/>
          <p:nvPr/>
        </p:nvSpPr>
        <p:spPr>
          <a:xfrm>
            <a:off x="3350431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6" name="Freeform: Shape 2815">
            <a:extLst>
              <a:ext uri="{FF2B5EF4-FFF2-40B4-BE49-F238E27FC236}">
                <a16:creationId xmlns:a16="http://schemas.microsoft.com/office/drawing/2014/main" id="{3CBEE302-7BC1-8901-6136-B5032583EC58}"/>
              </a:ext>
            </a:extLst>
          </p:cNvPr>
          <p:cNvSpPr/>
          <p:nvPr/>
        </p:nvSpPr>
        <p:spPr>
          <a:xfrm>
            <a:off x="3350431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7" name="Freeform: Shape 2816">
            <a:extLst>
              <a:ext uri="{FF2B5EF4-FFF2-40B4-BE49-F238E27FC236}">
                <a16:creationId xmlns:a16="http://schemas.microsoft.com/office/drawing/2014/main" id="{4930D333-0FE6-E0B1-C547-735BCDDC7050}"/>
              </a:ext>
            </a:extLst>
          </p:cNvPr>
          <p:cNvSpPr/>
          <p:nvPr/>
        </p:nvSpPr>
        <p:spPr>
          <a:xfrm>
            <a:off x="3350431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8" name="Freeform: Shape 2817">
            <a:extLst>
              <a:ext uri="{FF2B5EF4-FFF2-40B4-BE49-F238E27FC236}">
                <a16:creationId xmlns:a16="http://schemas.microsoft.com/office/drawing/2014/main" id="{D57C1F03-3E14-C2E9-B857-50AB43419ED2}"/>
              </a:ext>
            </a:extLst>
          </p:cNvPr>
          <p:cNvSpPr/>
          <p:nvPr/>
        </p:nvSpPr>
        <p:spPr>
          <a:xfrm>
            <a:off x="3350431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9" name="Freeform: Shape 2818">
            <a:extLst>
              <a:ext uri="{FF2B5EF4-FFF2-40B4-BE49-F238E27FC236}">
                <a16:creationId xmlns:a16="http://schemas.microsoft.com/office/drawing/2014/main" id="{46C4A34E-6BF3-9E83-E309-005D963B9A6E}"/>
              </a:ext>
            </a:extLst>
          </p:cNvPr>
          <p:cNvSpPr/>
          <p:nvPr/>
        </p:nvSpPr>
        <p:spPr>
          <a:xfrm>
            <a:off x="3350431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0" name="Freeform: Shape 2819">
            <a:extLst>
              <a:ext uri="{FF2B5EF4-FFF2-40B4-BE49-F238E27FC236}">
                <a16:creationId xmlns:a16="http://schemas.microsoft.com/office/drawing/2014/main" id="{044A1663-7772-2D23-02BF-3DE063F59694}"/>
              </a:ext>
            </a:extLst>
          </p:cNvPr>
          <p:cNvSpPr/>
          <p:nvPr/>
        </p:nvSpPr>
        <p:spPr>
          <a:xfrm>
            <a:off x="3350431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1" name="Freeform: Shape 2820">
            <a:extLst>
              <a:ext uri="{FF2B5EF4-FFF2-40B4-BE49-F238E27FC236}">
                <a16:creationId xmlns:a16="http://schemas.microsoft.com/office/drawing/2014/main" id="{CD30F687-1A54-C31D-A5F1-3ABAC1CFD332}"/>
              </a:ext>
            </a:extLst>
          </p:cNvPr>
          <p:cNvSpPr/>
          <p:nvPr/>
        </p:nvSpPr>
        <p:spPr>
          <a:xfrm>
            <a:off x="3350431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2" name="Freeform: Shape 2821">
            <a:extLst>
              <a:ext uri="{FF2B5EF4-FFF2-40B4-BE49-F238E27FC236}">
                <a16:creationId xmlns:a16="http://schemas.microsoft.com/office/drawing/2014/main" id="{5FDC0CC2-0BEC-E4E7-522E-9A13EC4551AC}"/>
              </a:ext>
            </a:extLst>
          </p:cNvPr>
          <p:cNvSpPr/>
          <p:nvPr/>
        </p:nvSpPr>
        <p:spPr>
          <a:xfrm>
            <a:off x="3350431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3" name="Freeform: Shape 2822">
            <a:extLst>
              <a:ext uri="{FF2B5EF4-FFF2-40B4-BE49-F238E27FC236}">
                <a16:creationId xmlns:a16="http://schemas.microsoft.com/office/drawing/2014/main" id="{FEBDAAF3-51DB-7DEC-0CD6-609A33FD213E}"/>
              </a:ext>
            </a:extLst>
          </p:cNvPr>
          <p:cNvSpPr/>
          <p:nvPr/>
        </p:nvSpPr>
        <p:spPr>
          <a:xfrm>
            <a:off x="33600078" y="4873947"/>
            <a:ext cx="28508" cy="13399"/>
          </a:xfrm>
          <a:custGeom>
            <a:avLst/>
            <a:gdLst>
              <a:gd name="connsiteX0" fmla="*/ 0 w 28508"/>
              <a:gd name="connsiteY0" fmla="*/ 0 h 13399"/>
              <a:gd name="connsiteX1" fmla="*/ 0 w 28508"/>
              <a:gd name="connsiteY1" fmla="*/ 13400 h 1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399">
                <a:moveTo>
                  <a:pt x="0" y="0"/>
                </a:moveTo>
                <a:lnTo>
                  <a:pt x="0" y="13400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4" name="Freeform: Shape 2823">
            <a:extLst>
              <a:ext uri="{FF2B5EF4-FFF2-40B4-BE49-F238E27FC236}">
                <a16:creationId xmlns:a16="http://schemas.microsoft.com/office/drawing/2014/main" id="{A8F53411-4004-2CD5-7CA3-F10184B9F886}"/>
              </a:ext>
            </a:extLst>
          </p:cNvPr>
          <p:cNvSpPr/>
          <p:nvPr/>
        </p:nvSpPr>
        <p:spPr>
          <a:xfrm>
            <a:off x="33600078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5" name="Freeform: Shape 2824">
            <a:extLst>
              <a:ext uri="{FF2B5EF4-FFF2-40B4-BE49-F238E27FC236}">
                <a16:creationId xmlns:a16="http://schemas.microsoft.com/office/drawing/2014/main" id="{E96D401B-5A89-E981-91EB-E3E92BB6ABF4}"/>
              </a:ext>
            </a:extLst>
          </p:cNvPr>
          <p:cNvSpPr/>
          <p:nvPr/>
        </p:nvSpPr>
        <p:spPr>
          <a:xfrm>
            <a:off x="33600078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6" name="Freeform: Shape 2825">
            <a:extLst>
              <a:ext uri="{FF2B5EF4-FFF2-40B4-BE49-F238E27FC236}">
                <a16:creationId xmlns:a16="http://schemas.microsoft.com/office/drawing/2014/main" id="{5ECDD4DB-E429-5023-05F4-0A40C8E0E845}"/>
              </a:ext>
            </a:extLst>
          </p:cNvPr>
          <p:cNvSpPr/>
          <p:nvPr/>
        </p:nvSpPr>
        <p:spPr>
          <a:xfrm>
            <a:off x="33600078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7" name="Freeform: Shape 2826">
            <a:extLst>
              <a:ext uri="{FF2B5EF4-FFF2-40B4-BE49-F238E27FC236}">
                <a16:creationId xmlns:a16="http://schemas.microsoft.com/office/drawing/2014/main" id="{6D717131-3CA3-37A5-34FC-40B8BE978657}"/>
              </a:ext>
            </a:extLst>
          </p:cNvPr>
          <p:cNvSpPr/>
          <p:nvPr/>
        </p:nvSpPr>
        <p:spPr>
          <a:xfrm>
            <a:off x="33600078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8" name="Freeform: Shape 2827">
            <a:extLst>
              <a:ext uri="{FF2B5EF4-FFF2-40B4-BE49-F238E27FC236}">
                <a16:creationId xmlns:a16="http://schemas.microsoft.com/office/drawing/2014/main" id="{E3722722-ACAA-764C-F173-E55645B6A178}"/>
              </a:ext>
            </a:extLst>
          </p:cNvPr>
          <p:cNvSpPr/>
          <p:nvPr/>
        </p:nvSpPr>
        <p:spPr>
          <a:xfrm>
            <a:off x="33600078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9" name="Freeform: Shape 2828">
            <a:extLst>
              <a:ext uri="{FF2B5EF4-FFF2-40B4-BE49-F238E27FC236}">
                <a16:creationId xmlns:a16="http://schemas.microsoft.com/office/drawing/2014/main" id="{F36364B0-2F38-1243-9DE6-1AAF2CE78123}"/>
              </a:ext>
            </a:extLst>
          </p:cNvPr>
          <p:cNvSpPr/>
          <p:nvPr/>
        </p:nvSpPr>
        <p:spPr>
          <a:xfrm>
            <a:off x="33600078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0" name="Freeform: Shape 2829">
            <a:extLst>
              <a:ext uri="{FF2B5EF4-FFF2-40B4-BE49-F238E27FC236}">
                <a16:creationId xmlns:a16="http://schemas.microsoft.com/office/drawing/2014/main" id="{62FCA9B1-FE09-6A46-5B4F-3378CE86B5DF}"/>
              </a:ext>
            </a:extLst>
          </p:cNvPr>
          <p:cNvSpPr/>
          <p:nvPr/>
        </p:nvSpPr>
        <p:spPr>
          <a:xfrm>
            <a:off x="33600078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1" name="Freeform: Shape 2830">
            <a:extLst>
              <a:ext uri="{FF2B5EF4-FFF2-40B4-BE49-F238E27FC236}">
                <a16:creationId xmlns:a16="http://schemas.microsoft.com/office/drawing/2014/main" id="{C67FC27C-FFE8-274A-E274-41B3DBE1E8EC}"/>
              </a:ext>
            </a:extLst>
          </p:cNvPr>
          <p:cNvSpPr/>
          <p:nvPr/>
        </p:nvSpPr>
        <p:spPr>
          <a:xfrm>
            <a:off x="33600078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2" name="Freeform: Shape 2831">
            <a:extLst>
              <a:ext uri="{FF2B5EF4-FFF2-40B4-BE49-F238E27FC236}">
                <a16:creationId xmlns:a16="http://schemas.microsoft.com/office/drawing/2014/main" id="{C1B047C9-E814-C464-3BCF-1F1EA89DC3C8}"/>
              </a:ext>
            </a:extLst>
          </p:cNvPr>
          <p:cNvSpPr/>
          <p:nvPr/>
        </p:nvSpPr>
        <p:spPr>
          <a:xfrm>
            <a:off x="3360007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3" name="Freeform: Shape 2832">
            <a:extLst>
              <a:ext uri="{FF2B5EF4-FFF2-40B4-BE49-F238E27FC236}">
                <a16:creationId xmlns:a16="http://schemas.microsoft.com/office/drawing/2014/main" id="{D2106CA7-D2B5-889D-A1D5-B0F954E519EB}"/>
              </a:ext>
            </a:extLst>
          </p:cNvPr>
          <p:cNvSpPr/>
          <p:nvPr/>
        </p:nvSpPr>
        <p:spPr>
          <a:xfrm>
            <a:off x="33600078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4" name="Freeform: Shape 2833">
            <a:extLst>
              <a:ext uri="{FF2B5EF4-FFF2-40B4-BE49-F238E27FC236}">
                <a16:creationId xmlns:a16="http://schemas.microsoft.com/office/drawing/2014/main" id="{796B1C40-7EF0-10DE-E5BF-72B74115DCCF}"/>
              </a:ext>
            </a:extLst>
          </p:cNvPr>
          <p:cNvSpPr/>
          <p:nvPr/>
        </p:nvSpPr>
        <p:spPr>
          <a:xfrm>
            <a:off x="3360007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5" name="Freeform: Shape 2834">
            <a:extLst>
              <a:ext uri="{FF2B5EF4-FFF2-40B4-BE49-F238E27FC236}">
                <a16:creationId xmlns:a16="http://schemas.microsoft.com/office/drawing/2014/main" id="{771CDF3A-C2D4-842D-E450-12DA6FD34073}"/>
              </a:ext>
            </a:extLst>
          </p:cNvPr>
          <p:cNvSpPr/>
          <p:nvPr/>
        </p:nvSpPr>
        <p:spPr>
          <a:xfrm>
            <a:off x="3360007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6" name="Freeform: Shape 2835">
            <a:extLst>
              <a:ext uri="{FF2B5EF4-FFF2-40B4-BE49-F238E27FC236}">
                <a16:creationId xmlns:a16="http://schemas.microsoft.com/office/drawing/2014/main" id="{8787C7DF-6C0D-6791-5CD2-37ED14A9814A}"/>
              </a:ext>
            </a:extLst>
          </p:cNvPr>
          <p:cNvSpPr/>
          <p:nvPr/>
        </p:nvSpPr>
        <p:spPr>
          <a:xfrm>
            <a:off x="3360007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7" name="Freeform: Shape 2836">
            <a:extLst>
              <a:ext uri="{FF2B5EF4-FFF2-40B4-BE49-F238E27FC236}">
                <a16:creationId xmlns:a16="http://schemas.microsoft.com/office/drawing/2014/main" id="{53EA706B-39A7-C7D7-3008-E8E9C745196D}"/>
              </a:ext>
            </a:extLst>
          </p:cNvPr>
          <p:cNvSpPr/>
          <p:nvPr/>
        </p:nvSpPr>
        <p:spPr>
          <a:xfrm>
            <a:off x="3360007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8" name="Freeform: Shape 2837">
            <a:extLst>
              <a:ext uri="{FF2B5EF4-FFF2-40B4-BE49-F238E27FC236}">
                <a16:creationId xmlns:a16="http://schemas.microsoft.com/office/drawing/2014/main" id="{F6160ACC-F8FE-B24D-A04B-84EDDC05C91E}"/>
              </a:ext>
            </a:extLst>
          </p:cNvPr>
          <p:cNvSpPr/>
          <p:nvPr/>
        </p:nvSpPr>
        <p:spPr>
          <a:xfrm>
            <a:off x="3360007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9" name="Freeform: Shape 2838">
            <a:extLst>
              <a:ext uri="{FF2B5EF4-FFF2-40B4-BE49-F238E27FC236}">
                <a16:creationId xmlns:a16="http://schemas.microsoft.com/office/drawing/2014/main" id="{9739319F-C0EA-5753-42BB-407DD7CD9BB2}"/>
              </a:ext>
            </a:extLst>
          </p:cNvPr>
          <p:cNvSpPr/>
          <p:nvPr/>
        </p:nvSpPr>
        <p:spPr>
          <a:xfrm>
            <a:off x="3360007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0" name="Freeform: Shape 2839">
            <a:extLst>
              <a:ext uri="{FF2B5EF4-FFF2-40B4-BE49-F238E27FC236}">
                <a16:creationId xmlns:a16="http://schemas.microsoft.com/office/drawing/2014/main" id="{98C0ECF0-5997-745B-96E4-92C721BD1D48}"/>
              </a:ext>
            </a:extLst>
          </p:cNvPr>
          <p:cNvSpPr/>
          <p:nvPr/>
        </p:nvSpPr>
        <p:spPr>
          <a:xfrm>
            <a:off x="3360007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1" name="Freeform: Shape 2840">
            <a:extLst>
              <a:ext uri="{FF2B5EF4-FFF2-40B4-BE49-F238E27FC236}">
                <a16:creationId xmlns:a16="http://schemas.microsoft.com/office/drawing/2014/main" id="{D0F896A9-A926-162C-E1C6-66FDD8A331D9}"/>
              </a:ext>
            </a:extLst>
          </p:cNvPr>
          <p:cNvSpPr/>
          <p:nvPr/>
        </p:nvSpPr>
        <p:spPr>
          <a:xfrm>
            <a:off x="3360007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2" name="Freeform: Shape 2841">
            <a:extLst>
              <a:ext uri="{FF2B5EF4-FFF2-40B4-BE49-F238E27FC236}">
                <a16:creationId xmlns:a16="http://schemas.microsoft.com/office/drawing/2014/main" id="{4F041712-6940-0186-C808-70744A9D6F96}"/>
              </a:ext>
            </a:extLst>
          </p:cNvPr>
          <p:cNvSpPr/>
          <p:nvPr/>
        </p:nvSpPr>
        <p:spPr>
          <a:xfrm>
            <a:off x="3360007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3" name="Freeform: Shape 2842">
            <a:extLst>
              <a:ext uri="{FF2B5EF4-FFF2-40B4-BE49-F238E27FC236}">
                <a16:creationId xmlns:a16="http://schemas.microsoft.com/office/drawing/2014/main" id="{16C5EFF3-AE45-03B8-7D9D-3069D2852C28}"/>
              </a:ext>
            </a:extLst>
          </p:cNvPr>
          <p:cNvSpPr/>
          <p:nvPr/>
        </p:nvSpPr>
        <p:spPr>
          <a:xfrm>
            <a:off x="3360007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4" name="Freeform: Shape 2843">
            <a:extLst>
              <a:ext uri="{FF2B5EF4-FFF2-40B4-BE49-F238E27FC236}">
                <a16:creationId xmlns:a16="http://schemas.microsoft.com/office/drawing/2014/main" id="{99C6F292-2D53-5B49-4C1F-DFA3A00B1868}"/>
              </a:ext>
            </a:extLst>
          </p:cNvPr>
          <p:cNvSpPr/>
          <p:nvPr/>
        </p:nvSpPr>
        <p:spPr>
          <a:xfrm>
            <a:off x="3360007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5" name="Freeform: Shape 2844">
            <a:extLst>
              <a:ext uri="{FF2B5EF4-FFF2-40B4-BE49-F238E27FC236}">
                <a16:creationId xmlns:a16="http://schemas.microsoft.com/office/drawing/2014/main" id="{16907A73-8515-5B45-3998-AE8662C6AE50}"/>
              </a:ext>
            </a:extLst>
          </p:cNvPr>
          <p:cNvSpPr/>
          <p:nvPr/>
        </p:nvSpPr>
        <p:spPr>
          <a:xfrm>
            <a:off x="3360007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6" name="Freeform: Shape 2845">
            <a:extLst>
              <a:ext uri="{FF2B5EF4-FFF2-40B4-BE49-F238E27FC236}">
                <a16:creationId xmlns:a16="http://schemas.microsoft.com/office/drawing/2014/main" id="{007D2F8D-630C-26E6-5137-9565627F747C}"/>
              </a:ext>
            </a:extLst>
          </p:cNvPr>
          <p:cNvSpPr/>
          <p:nvPr/>
        </p:nvSpPr>
        <p:spPr>
          <a:xfrm>
            <a:off x="3360007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7" name="Freeform: Shape 2846">
            <a:extLst>
              <a:ext uri="{FF2B5EF4-FFF2-40B4-BE49-F238E27FC236}">
                <a16:creationId xmlns:a16="http://schemas.microsoft.com/office/drawing/2014/main" id="{D33964D1-DB06-10CF-4F4E-3B134760D549}"/>
              </a:ext>
            </a:extLst>
          </p:cNvPr>
          <p:cNvSpPr/>
          <p:nvPr/>
        </p:nvSpPr>
        <p:spPr>
          <a:xfrm>
            <a:off x="3360007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362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8" name="Freeform: Shape 2847">
            <a:extLst>
              <a:ext uri="{FF2B5EF4-FFF2-40B4-BE49-F238E27FC236}">
                <a16:creationId xmlns:a16="http://schemas.microsoft.com/office/drawing/2014/main" id="{96F66E0F-FF73-FD46-145E-0C217A98FEC8}"/>
              </a:ext>
            </a:extLst>
          </p:cNvPr>
          <p:cNvSpPr/>
          <p:nvPr/>
        </p:nvSpPr>
        <p:spPr>
          <a:xfrm>
            <a:off x="3360007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9" name="Freeform: Shape 2848">
            <a:extLst>
              <a:ext uri="{FF2B5EF4-FFF2-40B4-BE49-F238E27FC236}">
                <a16:creationId xmlns:a16="http://schemas.microsoft.com/office/drawing/2014/main" id="{2AE87508-42DD-919E-9116-F6D933DB7A95}"/>
              </a:ext>
            </a:extLst>
          </p:cNvPr>
          <p:cNvSpPr/>
          <p:nvPr/>
        </p:nvSpPr>
        <p:spPr>
          <a:xfrm>
            <a:off x="3360007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0" name="Freeform: Shape 2849">
            <a:extLst>
              <a:ext uri="{FF2B5EF4-FFF2-40B4-BE49-F238E27FC236}">
                <a16:creationId xmlns:a16="http://schemas.microsoft.com/office/drawing/2014/main" id="{B411285C-5983-4E0A-EE97-9C23F0E3DD29}"/>
              </a:ext>
            </a:extLst>
          </p:cNvPr>
          <p:cNvSpPr/>
          <p:nvPr/>
        </p:nvSpPr>
        <p:spPr>
          <a:xfrm>
            <a:off x="3360007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7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1" name="Freeform: Shape 2850">
            <a:extLst>
              <a:ext uri="{FF2B5EF4-FFF2-40B4-BE49-F238E27FC236}">
                <a16:creationId xmlns:a16="http://schemas.microsoft.com/office/drawing/2014/main" id="{9889A4D3-BCD6-5792-C260-A1BF1500ED53}"/>
              </a:ext>
            </a:extLst>
          </p:cNvPr>
          <p:cNvSpPr/>
          <p:nvPr/>
        </p:nvSpPr>
        <p:spPr>
          <a:xfrm>
            <a:off x="3360007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2" name="Freeform: Shape 2851">
            <a:extLst>
              <a:ext uri="{FF2B5EF4-FFF2-40B4-BE49-F238E27FC236}">
                <a16:creationId xmlns:a16="http://schemas.microsoft.com/office/drawing/2014/main" id="{DBC26EE9-11C0-234C-F584-C600C36C1BFB}"/>
              </a:ext>
            </a:extLst>
          </p:cNvPr>
          <p:cNvSpPr/>
          <p:nvPr/>
        </p:nvSpPr>
        <p:spPr>
          <a:xfrm>
            <a:off x="3360007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3" name="Freeform: Shape 2852">
            <a:extLst>
              <a:ext uri="{FF2B5EF4-FFF2-40B4-BE49-F238E27FC236}">
                <a16:creationId xmlns:a16="http://schemas.microsoft.com/office/drawing/2014/main" id="{F18C2630-5872-B3F9-5CE4-001135BA6568}"/>
              </a:ext>
            </a:extLst>
          </p:cNvPr>
          <p:cNvSpPr/>
          <p:nvPr/>
        </p:nvSpPr>
        <p:spPr>
          <a:xfrm>
            <a:off x="33695866" y="4728871"/>
            <a:ext cx="28508" cy="9809"/>
          </a:xfrm>
          <a:custGeom>
            <a:avLst/>
            <a:gdLst>
              <a:gd name="connsiteX0" fmla="*/ 0 w 28508"/>
              <a:gd name="connsiteY0" fmla="*/ 0 h 9809"/>
              <a:gd name="connsiteX1" fmla="*/ 0 w 28508"/>
              <a:gd name="connsiteY1" fmla="*/ 9810 h 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9809">
                <a:moveTo>
                  <a:pt x="0" y="0"/>
                </a:moveTo>
                <a:lnTo>
                  <a:pt x="0" y="981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4" name="Freeform: Shape 2853">
            <a:extLst>
              <a:ext uri="{FF2B5EF4-FFF2-40B4-BE49-F238E27FC236}">
                <a16:creationId xmlns:a16="http://schemas.microsoft.com/office/drawing/2014/main" id="{8A27B2B6-46E1-A1E1-B233-1044C349FBCE}"/>
              </a:ext>
            </a:extLst>
          </p:cNvPr>
          <p:cNvSpPr/>
          <p:nvPr/>
        </p:nvSpPr>
        <p:spPr>
          <a:xfrm>
            <a:off x="33695866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5" name="Freeform: Shape 2854">
            <a:extLst>
              <a:ext uri="{FF2B5EF4-FFF2-40B4-BE49-F238E27FC236}">
                <a16:creationId xmlns:a16="http://schemas.microsoft.com/office/drawing/2014/main" id="{C0158C2D-8224-1323-BE09-D194CB11B5D2}"/>
              </a:ext>
            </a:extLst>
          </p:cNvPr>
          <p:cNvSpPr/>
          <p:nvPr/>
        </p:nvSpPr>
        <p:spPr>
          <a:xfrm>
            <a:off x="33695866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6" name="Freeform: Shape 2855">
            <a:extLst>
              <a:ext uri="{FF2B5EF4-FFF2-40B4-BE49-F238E27FC236}">
                <a16:creationId xmlns:a16="http://schemas.microsoft.com/office/drawing/2014/main" id="{B038BBE7-E160-C202-E784-2E3562E15EB6}"/>
              </a:ext>
            </a:extLst>
          </p:cNvPr>
          <p:cNvSpPr/>
          <p:nvPr/>
        </p:nvSpPr>
        <p:spPr>
          <a:xfrm>
            <a:off x="33695866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7" name="Freeform: Shape 2856">
            <a:extLst>
              <a:ext uri="{FF2B5EF4-FFF2-40B4-BE49-F238E27FC236}">
                <a16:creationId xmlns:a16="http://schemas.microsoft.com/office/drawing/2014/main" id="{C591F44C-45A2-5E71-DCC1-B54776C53EA9}"/>
              </a:ext>
            </a:extLst>
          </p:cNvPr>
          <p:cNvSpPr/>
          <p:nvPr/>
        </p:nvSpPr>
        <p:spPr>
          <a:xfrm>
            <a:off x="33695866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8" name="Freeform: Shape 2857">
            <a:extLst>
              <a:ext uri="{FF2B5EF4-FFF2-40B4-BE49-F238E27FC236}">
                <a16:creationId xmlns:a16="http://schemas.microsoft.com/office/drawing/2014/main" id="{1DB4F013-DD06-4A1A-2870-BD8B1DA74F75}"/>
              </a:ext>
            </a:extLst>
          </p:cNvPr>
          <p:cNvSpPr/>
          <p:nvPr/>
        </p:nvSpPr>
        <p:spPr>
          <a:xfrm>
            <a:off x="33695866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9" name="Freeform: Shape 2858">
            <a:extLst>
              <a:ext uri="{FF2B5EF4-FFF2-40B4-BE49-F238E27FC236}">
                <a16:creationId xmlns:a16="http://schemas.microsoft.com/office/drawing/2014/main" id="{9C4C35C4-BC61-3120-E72F-D578D5D09DB4}"/>
              </a:ext>
            </a:extLst>
          </p:cNvPr>
          <p:cNvSpPr/>
          <p:nvPr/>
        </p:nvSpPr>
        <p:spPr>
          <a:xfrm>
            <a:off x="33695866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0" name="Freeform: Shape 2859">
            <a:extLst>
              <a:ext uri="{FF2B5EF4-FFF2-40B4-BE49-F238E27FC236}">
                <a16:creationId xmlns:a16="http://schemas.microsoft.com/office/drawing/2014/main" id="{C145F953-0598-E2B0-18A3-B6AC5E45E885}"/>
              </a:ext>
            </a:extLst>
          </p:cNvPr>
          <p:cNvSpPr/>
          <p:nvPr/>
        </p:nvSpPr>
        <p:spPr>
          <a:xfrm>
            <a:off x="33695866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1" name="Freeform: Shape 2860">
            <a:extLst>
              <a:ext uri="{FF2B5EF4-FFF2-40B4-BE49-F238E27FC236}">
                <a16:creationId xmlns:a16="http://schemas.microsoft.com/office/drawing/2014/main" id="{0ECB5388-5E9A-E081-6D39-C818D7E4FFA9}"/>
              </a:ext>
            </a:extLst>
          </p:cNvPr>
          <p:cNvSpPr/>
          <p:nvPr/>
        </p:nvSpPr>
        <p:spPr>
          <a:xfrm>
            <a:off x="33695866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2" name="Freeform: Shape 2861">
            <a:extLst>
              <a:ext uri="{FF2B5EF4-FFF2-40B4-BE49-F238E27FC236}">
                <a16:creationId xmlns:a16="http://schemas.microsoft.com/office/drawing/2014/main" id="{0E91FA41-90FD-030D-1620-2AE5DA619802}"/>
              </a:ext>
            </a:extLst>
          </p:cNvPr>
          <p:cNvSpPr/>
          <p:nvPr/>
        </p:nvSpPr>
        <p:spPr>
          <a:xfrm>
            <a:off x="33695866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3" name="Freeform: Shape 2862">
            <a:extLst>
              <a:ext uri="{FF2B5EF4-FFF2-40B4-BE49-F238E27FC236}">
                <a16:creationId xmlns:a16="http://schemas.microsoft.com/office/drawing/2014/main" id="{90751218-0039-B7F9-CCC7-F1DA5E4AD325}"/>
              </a:ext>
            </a:extLst>
          </p:cNvPr>
          <p:cNvSpPr/>
          <p:nvPr/>
        </p:nvSpPr>
        <p:spPr>
          <a:xfrm>
            <a:off x="33695866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4" name="Freeform: Shape 2863">
            <a:extLst>
              <a:ext uri="{FF2B5EF4-FFF2-40B4-BE49-F238E27FC236}">
                <a16:creationId xmlns:a16="http://schemas.microsoft.com/office/drawing/2014/main" id="{827EE119-3DB1-8BFD-6907-597CB2131A8A}"/>
              </a:ext>
            </a:extLst>
          </p:cNvPr>
          <p:cNvSpPr/>
          <p:nvPr/>
        </p:nvSpPr>
        <p:spPr>
          <a:xfrm>
            <a:off x="33695866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5" name="Freeform: Shape 2864">
            <a:extLst>
              <a:ext uri="{FF2B5EF4-FFF2-40B4-BE49-F238E27FC236}">
                <a16:creationId xmlns:a16="http://schemas.microsoft.com/office/drawing/2014/main" id="{008C62F9-5CBB-2AA5-95D4-BEA45B2BB1AC}"/>
              </a:ext>
            </a:extLst>
          </p:cNvPr>
          <p:cNvSpPr/>
          <p:nvPr/>
        </p:nvSpPr>
        <p:spPr>
          <a:xfrm>
            <a:off x="33695866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6" name="Freeform: Shape 2865">
            <a:extLst>
              <a:ext uri="{FF2B5EF4-FFF2-40B4-BE49-F238E27FC236}">
                <a16:creationId xmlns:a16="http://schemas.microsoft.com/office/drawing/2014/main" id="{538E3BC2-D0E6-FD77-AADB-C06C380E81FF}"/>
              </a:ext>
            </a:extLst>
          </p:cNvPr>
          <p:cNvSpPr/>
          <p:nvPr/>
        </p:nvSpPr>
        <p:spPr>
          <a:xfrm>
            <a:off x="33695866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7" name="Freeform: Shape 2866">
            <a:extLst>
              <a:ext uri="{FF2B5EF4-FFF2-40B4-BE49-F238E27FC236}">
                <a16:creationId xmlns:a16="http://schemas.microsoft.com/office/drawing/2014/main" id="{32436903-C8DC-E9A1-01BF-0D3DC0A82CC4}"/>
              </a:ext>
            </a:extLst>
          </p:cNvPr>
          <p:cNvSpPr/>
          <p:nvPr/>
        </p:nvSpPr>
        <p:spPr>
          <a:xfrm>
            <a:off x="3369586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8" name="Freeform: Shape 2867">
            <a:extLst>
              <a:ext uri="{FF2B5EF4-FFF2-40B4-BE49-F238E27FC236}">
                <a16:creationId xmlns:a16="http://schemas.microsoft.com/office/drawing/2014/main" id="{142D460F-0CCC-F9B0-E4EC-2CD70DC8E2A7}"/>
              </a:ext>
            </a:extLst>
          </p:cNvPr>
          <p:cNvSpPr/>
          <p:nvPr/>
        </p:nvSpPr>
        <p:spPr>
          <a:xfrm>
            <a:off x="3369586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9" name="Freeform: Shape 2868">
            <a:extLst>
              <a:ext uri="{FF2B5EF4-FFF2-40B4-BE49-F238E27FC236}">
                <a16:creationId xmlns:a16="http://schemas.microsoft.com/office/drawing/2014/main" id="{88CA6794-E485-1BB2-83A6-7246845BDE3C}"/>
              </a:ext>
            </a:extLst>
          </p:cNvPr>
          <p:cNvSpPr/>
          <p:nvPr/>
        </p:nvSpPr>
        <p:spPr>
          <a:xfrm>
            <a:off x="3369586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0" name="Freeform: Shape 2869">
            <a:extLst>
              <a:ext uri="{FF2B5EF4-FFF2-40B4-BE49-F238E27FC236}">
                <a16:creationId xmlns:a16="http://schemas.microsoft.com/office/drawing/2014/main" id="{4EDFEEE3-8AC9-ECCA-2245-AA5FD44E4908}"/>
              </a:ext>
            </a:extLst>
          </p:cNvPr>
          <p:cNvSpPr/>
          <p:nvPr/>
        </p:nvSpPr>
        <p:spPr>
          <a:xfrm>
            <a:off x="3369586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1" name="Freeform: Shape 2870">
            <a:extLst>
              <a:ext uri="{FF2B5EF4-FFF2-40B4-BE49-F238E27FC236}">
                <a16:creationId xmlns:a16="http://schemas.microsoft.com/office/drawing/2014/main" id="{319BA190-D120-BDC7-6708-4EE339577DAE}"/>
              </a:ext>
            </a:extLst>
          </p:cNvPr>
          <p:cNvSpPr/>
          <p:nvPr/>
        </p:nvSpPr>
        <p:spPr>
          <a:xfrm>
            <a:off x="3369586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2" name="Freeform: Shape 2871">
            <a:extLst>
              <a:ext uri="{FF2B5EF4-FFF2-40B4-BE49-F238E27FC236}">
                <a16:creationId xmlns:a16="http://schemas.microsoft.com/office/drawing/2014/main" id="{AE7DA672-C5C1-4980-E417-05CB0DEBDBC8}"/>
              </a:ext>
            </a:extLst>
          </p:cNvPr>
          <p:cNvSpPr/>
          <p:nvPr/>
        </p:nvSpPr>
        <p:spPr>
          <a:xfrm>
            <a:off x="3369586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3" name="Freeform: Shape 2872">
            <a:extLst>
              <a:ext uri="{FF2B5EF4-FFF2-40B4-BE49-F238E27FC236}">
                <a16:creationId xmlns:a16="http://schemas.microsoft.com/office/drawing/2014/main" id="{A4202D60-35ED-7326-11D5-30DEF013F180}"/>
              </a:ext>
            </a:extLst>
          </p:cNvPr>
          <p:cNvSpPr/>
          <p:nvPr/>
        </p:nvSpPr>
        <p:spPr>
          <a:xfrm>
            <a:off x="3369586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4" name="Freeform: Shape 2873">
            <a:extLst>
              <a:ext uri="{FF2B5EF4-FFF2-40B4-BE49-F238E27FC236}">
                <a16:creationId xmlns:a16="http://schemas.microsoft.com/office/drawing/2014/main" id="{953148F0-5273-DB3E-BE8C-6294434FA36C}"/>
              </a:ext>
            </a:extLst>
          </p:cNvPr>
          <p:cNvSpPr/>
          <p:nvPr/>
        </p:nvSpPr>
        <p:spPr>
          <a:xfrm>
            <a:off x="3369586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5" name="Freeform: Shape 2874">
            <a:extLst>
              <a:ext uri="{FF2B5EF4-FFF2-40B4-BE49-F238E27FC236}">
                <a16:creationId xmlns:a16="http://schemas.microsoft.com/office/drawing/2014/main" id="{3F5B5DAC-4207-9810-B7BC-61A1162CE656}"/>
              </a:ext>
            </a:extLst>
          </p:cNvPr>
          <p:cNvSpPr/>
          <p:nvPr/>
        </p:nvSpPr>
        <p:spPr>
          <a:xfrm>
            <a:off x="3369586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6" name="Freeform: Shape 2875">
            <a:extLst>
              <a:ext uri="{FF2B5EF4-FFF2-40B4-BE49-F238E27FC236}">
                <a16:creationId xmlns:a16="http://schemas.microsoft.com/office/drawing/2014/main" id="{4D76C073-22E0-952B-8D0D-E29995544C6C}"/>
              </a:ext>
            </a:extLst>
          </p:cNvPr>
          <p:cNvSpPr/>
          <p:nvPr/>
        </p:nvSpPr>
        <p:spPr>
          <a:xfrm>
            <a:off x="3369586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7" name="Freeform: Shape 2876">
            <a:extLst>
              <a:ext uri="{FF2B5EF4-FFF2-40B4-BE49-F238E27FC236}">
                <a16:creationId xmlns:a16="http://schemas.microsoft.com/office/drawing/2014/main" id="{4CE2C928-6DB9-D09A-AA42-5205AD73EC4C}"/>
              </a:ext>
            </a:extLst>
          </p:cNvPr>
          <p:cNvSpPr/>
          <p:nvPr/>
        </p:nvSpPr>
        <p:spPr>
          <a:xfrm>
            <a:off x="3369586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8" name="Freeform: Shape 2877">
            <a:extLst>
              <a:ext uri="{FF2B5EF4-FFF2-40B4-BE49-F238E27FC236}">
                <a16:creationId xmlns:a16="http://schemas.microsoft.com/office/drawing/2014/main" id="{29118EEA-2B16-E269-1E41-8A777E88101E}"/>
              </a:ext>
            </a:extLst>
          </p:cNvPr>
          <p:cNvSpPr/>
          <p:nvPr/>
        </p:nvSpPr>
        <p:spPr>
          <a:xfrm>
            <a:off x="3369586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9" name="Freeform: Shape 2878">
            <a:extLst>
              <a:ext uri="{FF2B5EF4-FFF2-40B4-BE49-F238E27FC236}">
                <a16:creationId xmlns:a16="http://schemas.microsoft.com/office/drawing/2014/main" id="{74A041B9-6E98-E096-EFA2-0E34FDBA4768}"/>
              </a:ext>
            </a:extLst>
          </p:cNvPr>
          <p:cNvSpPr/>
          <p:nvPr/>
        </p:nvSpPr>
        <p:spPr>
          <a:xfrm>
            <a:off x="3369586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0" name="Freeform: Shape 2879">
            <a:extLst>
              <a:ext uri="{FF2B5EF4-FFF2-40B4-BE49-F238E27FC236}">
                <a16:creationId xmlns:a16="http://schemas.microsoft.com/office/drawing/2014/main" id="{5D9FF2E2-755E-321B-ADB4-1A6C89A0092B}"/>
              </a:ext>
            </a:extLst>
          </p:cNvPr>
          <p:cNvSpPr/>
          <p:nvPr/>
        </p:nvSpPr>
        <p:spPr>
          <a:xfrm>
            <a:off x="3369586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1" name="Freeform: Shape 2880">
            <a:extLst>
              <a:ext uri="{FF2B5EF4-FFF2-40B4-BE49-F238E27FC236}">
                <a16:creationId xmlns:a16="http://schemas.microsoft.com/office/drawing/2014/main" id="{3CFAC00F-1CA2-C93C-4246-C67DB0F12F18}"/>
              </a:ext>
            </a:extLst>
          </p:cNvPr>
          <p:cNvSpPr/>
          <p:nvPr/>
        </p:nvSpPr>
        <p:spPr>
          <a:xfrm>
            <a:off x="3369586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2" name="Freeform: Shape 2881">
            <a:extLst>
              <a:ext uri="{FF2B5EF4-FFF2-40B4-BE49-F238E27FC236}">
                <a16:creationId xmlns:a16="http://schemas.microsoft.com/office/drawing/2014/main" id="{232FE3E8-CB02-A36E-3C88-0C367B0DC599}"/>
              </a:ext>
            </a:extLst>
          </p:cNvPr>
          <p:cNvSpPr/>
          <p:nvPr/>
        </p:nvSpPr>
        <p:spPr>
          <a:xfrm>
            <a:off x="3369586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3" name="Freeform: Shape 2882">
            <a:extLst>
              <a:ext uri="{FF2B5EF4-FFF2-40B4-BE49-F238E27FC236}">
                <a16:creationId xmlns:a16="http://schemas.microsoft.com/office/drawing/2014/main" id="{FDBE8B0F-CA9E-EE22-C352-F58CBAA5C20D}"/>
              </a:ext>
            </a:extLst>
          </p:cNvPr>
          <p:cNvSpPr/>
          <p:nvPr/>
        </p:nvSpPr>
        <p:spPr>
          <a:xfrm>
            <a:off x="3369586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4" name="Freeform: Shape 2883">
            <a:extLst>
              <a:ext uri="{FF2B5EF4-FFF2-40B4-BE49-F238E27FC236}">
                <a16:creationId xmlns:a16="http://schemas.microsoft.com/office/drawing/2014/main" id="{C5171AB7-CDDD-C364-15BE-1E3FB332B060}"/>
              </a:ext>
            </a:extLst>
          </p:cNvPr>
          <p:cNvSpPr/>
          <p:nvPr/>
        </p:nvSpPr>
        <p:spPr>
          <a:xfrm>
            <a:off x="3369586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5" name="Freeform: Shape 2884">
            <a:extLst>
              <a:ext uri="{FF2B5EF4-FFF2-40B4-BE49-F238E27FC236}">
                <a16:creationId xmlns:a16="http://schemas.microsoft.com/office/drawing/2014/main" id="{FE223280-3188-5001-FC91-E1A87110C169}"/>
              </a:ext>
            </a:extLst>
          </p:cNvPr>
          <p:cNvSpPr/>
          <p:nvPr/>
        </p:nvSpPr>
        <p:spPr>
          <a:xfrm>
            <a:off x="3369586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6" name="Freeform: Shape 2885">
            <a:extLst>
              <a:ext uri="{FF2B5EF4-FFF2-40B4-BE49-F238E27FC236}">
                <a16:creationId xmlns:a16="http://schemas.microsoft.com/office/drawing/2014/main" id="{0CE72700-8AED-32AF-6188-DBAA7171B54C}"/>
              </a:ext>
            </a:extLst>
          </p:cNvPr>
          <p:cNvSpPr/>
          <p:nvPr/>
        </p:nvSpPr>
        <p:spPr>
          <a:xfrm>
            <a:off x="34085062" y="3978671"/>
            <a:ext cx="28508" cy="16927"/>
          </a:xfrm>
          <a:custGeom>
            <a:avLst/>
            <a:gdLst>
              <a:gd name="connsiteX0" fmla="*/ 0 w 28508"/>
              <a:gd name="connsiteY0" fmla="*/ 0 h 16927"/>
              <a:gd name="connsiteX1" fmla="*/ 0 w 28508"/>
              <a:gd name="connsiteY1" fmla="*/ 16928 h 1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927">
                <a:moveTo>
                  <a:pt x="0" y="0"/>
                </a:moveTo>
                <a:lnTo>
                  <a:pt x="0" y="16928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7" name="Freeform: Shape 2886">
            <a:extLst>
              <a:ext uri="{FF2B5EF4-FFF2-40B4-BE49-F238E27FC236}">
                <a16:creationId xmlns:a16="http://schemas.microsoft.com/office/drawing/2014/main" id="{B94D913A-55A9-8A45-443C-1E9F7CB6F887}"/>
              </a:ext>
            </a:extLst>
          </p:cNvPr>
          <p:cNvSpPr/>
          <p:nvPr/>
        </p:nvSpPr>
        <p:spPr>
          <a:xfrm>
            <a:off x="34085062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8" name="Freeform: Shape 2887">
            <a:extLst>
              <a:ext uri="{FF2B5EF4-FFF2-40B4-BE49-F238E27FC236}">
                <a16:creationId xmlns:a16="http://schemas.microsoft.com/office/drawing/2014/main" id="{1FA6691B-177C-B247-2385-63BE243598EF}"/>
              </a:ext>
            </a:extLst>
          </p:cNvPr>
          <p:cNvSpPr/>
          <p:nvPr/>
        </p:nvSpPr>
        <p:spPr>
          <a:xfrm>
            <a:off x="34085062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9" name="Freeform: Shape 2888">
            <a:extLst>
              <a:ext uri="{FF2B5EF4-FFF2-40B4-BE49-F238E27FC236}">
                <a16:creationId xmlns:a16="http://schemas.microsoft.com/office/drawing/2014/main" id="{443F151A-980E-834B-9C43-7CF68D29E6D4}"/>
              </a:ext>
            </a:extLst>
          </p:cNvPr>
          <p:cNvSpPr/>
          <p:nvPr/>
        </p:nvSpPr>
        <p:spPr>
          <a:xfrm>
            <a:off x="34085062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0" name="Freeform: Shape 2889">
            <a:extLst>
              <a:ext uri="{FF2B5EF4-FFF2-40B4-BE49-F238E27FC236}">
                <a16:creationId xmlns:a16="http://schemas.microsoft.com/office/drawing/2014/main" id="{E9801777-5A40-CC06-2A69-A98CCB3B8479}"/>
              </a:ext>
            </a:extLst>
          </p:cNvPr>
          <p:cNvSpPr/>
          <p:nvPr/>
        </p:nvSpPr>
        <p:spPr>
          <a:xfrm>
            <a:off x="34085062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1" name="Freeform: Shape 2890">
            <a:extLst>
              <a:ext uri="{FF2B5EF4-FFF2-40B4-BE49-F238E27FC236}">
                <a16:creationId xmlns:a16="http://schemas.microsoft.com/office/drawing/2014/main" id="{221B4A65-E5EA-9F84-7223-F041CEB7BBFF}"/>
              </a:ext>
            </a:extLst>
          </p:cNvPr>
          <p:cNvSpPr/>
          <p:nvPr/>
        </p:nvSpPr>
        <p:spPr>
          <a:xfrm>
            <a:off x="34085062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2" name="Freeform: Shape 2891">
            <a:extLst>
              <a:ext uri="{FF2B5EF4-FFF2-40B4-BE49-F238E27FC236}">
                <a16:creationId xmlns:a16="http://schemas.microsoft.com/office/drawing/2014/main" id="{AAD6F04B-E663-BF72-1B37-96AFA7AACB52}"/>
              </a:ext>
            </a:extLst>
          </p:cNvPr>
          <p:cNvSpPr/>
          <p:nvPr/>
        </p:nvSpPr>
        <p:spPr>
          <a:xfrm>
            <a:off x="34085062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3" name="Freeform: Shape 2892">
            <a:extLst>
              <a:ext uri="{FF2B5EF4-FFF2-40B4-BE49-F238E27FC236}">
                <a16:creationId xmlns:a16="http://schemas.microsoft.com/office/drawing/2014/main" id="{2B687D37-ED3A-2B26-1CF8-396254587A26}"/>
              </a:ext>
            </a:extLst>
          </p:cNvPr>
          <p:cNvSpPr/>
          <p:nvPr/>
        </p:nvSpPr>
        <p:spPr>
          <a:xfrm>
            <a:off x="34085062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4" name="Freeform: Shape 2893">
            <a:extLst>
              <a:ext uri="{FF2B5EF4-FFF2-40B4-BE49-F238E27FC236}">
                <a16:creationId xmlns:a16="http://schemas.microsoft.com/office/drawing/2014/main" id="{4C236342-581C-7595-A142-D78F7D3049A2}"/>
              </a:ext>
            </a:extLst>
          </p:cNvPr>
          <p:cNvSpPr/>
          <p:nvPr/>
        </p:nvSpPr>
        <p:spPr>
          <a:xfrm>
            <a:off x="34085062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5" name="Freeform: Shape 2894">
            <a:extLst>
              <a:ext uri="{FF2B5EF4-FFF2-40B4-BE49-F238E27FC236}">
                <a16:creationId xmlns:a16="http://schemas.microsoft.com/office/drawing/2014/main" id="{1FB01E6A-1D5E-CF06-2957-B17EBFC122D3}"/>
              </a:ext>
            </a:extLst>
          </p:cNvPr>
          <p:cNvSpPr/>
          <p:nvPr/>
        </p:nvSpPr>
        <p:spPr>
          <a:xfrm>
            <a:off x="34085062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6" name="Freeform: Shape 2895">
            <a:extLst>
              <a:ext uri="{FF2B5EF4-FFF2-40B4-BE49-F238E27FC236}">
                <a16:creationId xmlns:a16="http://schemas.microsoft.com/office/drawing/2014/main" id="{0DAA5AEF-AA64-0DC5-B3A6-10FAA3BF7313}"/>
              </a:ext>
            </a:extLst>
          </p:cNvPr>
          <p:cNvSpPr/>
          <p:nvPr/>
        </p:nvSpPr>
        <p:spPr>
          <a:xfrm>
            <a:off x="34085062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7" name="Freeform: Shape 2896">
            <a:extLst>
              <a:ext uri="{FF2B5EF4-FFF2-40B4-BE49-F238E27FC236}">
                <a16:creationId xmlns:a16="http://schemas.microsoft.com/office/drawing/2014/main" id="{42C88A73-2B49-6AB1-CAE5-4CFA77B1D96D}"/>
              </a:ext>
            </a:extLst>
          </p:cNvPr>
          <p:cNvSpPr/>
          <p:nvPr/>
        </p:nvSpPr>
        <p:spPr>
          <a:xfrm>
            <a:off x="34085062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8" name="Freeform: Shape 2897">
            <a:extLst>
              <a:ext uri="{FF2B5EF4-FFF2-40B4-BE49-F238E27FC236}">
                <a16:creationId xmlns:a16="http://schemas.microsoft.com/office/drawing/2014/main" id="{6D160588-378E-9A89-6E86-7512441568BE}"/>
              </a:ext>
            </a:extLst>
          </p:cNvPr>
          <p:cNvSpPr/>
          <p:nvPr/>
        </p:nvSpPr>
        <p:spPr>
          <a:xfrm>
            <a:off x="34085062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9" name="Freeform: Shape 2898">
            <a:extLst>
              <a:ext uri="{FF2B5EF4-FFF2-40B4-BE49-F238E27FC236}">
                <a16:creationId xmlns:a16="http://schemas.microsoft.com/office/drawing/2014/main" id="{909168E8-8687-A2A0-C66D-E3759A236690}"/>
              </a:ext>
            </a:extLst>
          </p:cNvPr>
          <p:cNvSpPr/>
          <p:nvPr/>
        </p:nvSpPr>
        <p:spPr>
          <a:xfrm>
            <a:off x="34085062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0" name="Freeform: Shape 2899">
            <a:extLst>
              <a:ext uri="{FF2B5EF4-FFF2-40B4-BE49-F238E27FC236}">
                <a16:creationId xmlns:a16="http://schemas.microsoft.com/office/drawing/2014/main" id="{C28FA0BF-EFB7-4EF8-E8E8-FCBE7ED9683A}"/>
              </a:ext>
            </a:extLst>
          </p:cNvPr>
          <p:cNvSpPr/>
          <p:nvPr/>
        </p:nvSpPr>
        <p:spPr>
          <a:xfrm>
            <a:off x="34085062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1" name="Freeform: Shape 2900">
            <a:extLst>
              <a:ext uri="{FF2B5EF4-FFF2-40B4-BE49-F238E27FC236}">
                <a16:creationId xmlns:a16="http://schemas.microsoft.com/office/drawing/2014/main" id="{1DA4AF07-C4AF-5801-F319-5737F3F8419D}"/>
              </a:ext>
            </a:extLst>
          </p:cNvPr>
          <p:cNvSpPr/>
          <p:nvPr/>
        </p:nvSpPr>
        <p:spPr>
          <a:xfrm>
            <a:off x="34085062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2" name="Freeform: Shape 2901">
            <a:extLst>
              <a:ext uri="{FF2B5EF4-FFF2-40B4-BE49-F238E27FC236}">
                <a16:creationId xmlns:a16="http://schemas.microsoft.com/office/drawing/2014/main" id="{C9E298CF-E54A-3D48-854B-66A890A479FD}"/>
              </a:ext>
            </a:extLst>
          </p:cNvPr>
          <p:cNvSpPr/>
          <p:nvPr/>
        </p:nvSpPr>
        <p:spPr>
          <a:xfrm>
            <a:off x="34085062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3" name="Freeform: Shape 2902">
            <a:extLst>
              <a:ext uri="{FF2B5EF4-FFF2-40B4-BE49-F238E27FC236}">
                <a16:creationId xmlns:a16="http://schemas.microsoft.com/office/drawing/2014/main" id="{94AEF9B6-B260-3504-5F55-3CCD491C6E54}"/>
              </a:ext>
            </a:extLst>
          </p:cNvPr>
          <p:cNvSpPr/>
          <p:nvPr/>
        </p:nvSpPr>
        <p:spPr>
          <a:xfrm>
            <a:off x="34085062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4" name="Freeform: Shape 2903">
            <a:extLst>
              <a:ext uri="{FF2B5EF4-FFF2-40B4-BE49-F238E27FC236}">
                <a16:creationId xmlns:a16="http://schemas.microsoft.com/office/drawing/2014/main" id="{5221B833-CFF8-89C4-E7BD-305234D3C02A}"/>
              </a:ext>
            </a:extLst>
          </p:cNvPr>
          <p:cNvSpPr/>
          <p:nvPr/>
        </p:nvSpPr>
        <p:spPr>
          <a:xfrm>
            <a:off x="34085062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5" name="Freeform: Shape 2904">
            <a:extLst>
              <a:ext uri="{FF2B5EF4-FFF2-40B4-BE49-F238E27FC236}">
                <a16:creationId xmlns:a16="http://schemas.microsoft.com/office/drawing/2014/main" id="{FE326EFE-4FEF-91E9-0985-7B4E2EC6AADC}"/>
              </a:ext>
            </a:extLst>
          </p:cNvPr>
          <p:cNvSpPr/>
          <p:nvPr/>
        </p:nvSpPr>
        <p:spPr>
          <a:xfrm>
            <a:off x="34085062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6" name="Freeform: Shape 2905">
            <a:extLst>
              <a:ext uri="{FF2B5EF4-FFF2-40B4-BE49-F238E27FC236}">
                <a16:creationId xmlns:a16="http://schemas.microsoft.com/office/drawing/2014/main" id="{854EF056-3146-3FA6-FC3F-5C48337EF64E}"/>
              </a:ext>
            </a:extLst>
          </p:cNvPr>
          <p:cNvSpPr/>
          <p:nvPr/>
        </p:nvSpPr>
        <p:spPr>
          <a:xfrm>
            <a:off x="34085062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7" name="Freeform: Shape 2906">
            <a:extLst>
              <a:ext uri="{FF2B5EF4-FFF2-40B4-BE49-F238E27FC236}">
                <a16:creationId xmlns:a16="http://schemas.microsoft.com/office/drawing/2014/main" id="{8B086ECB-AC1C-2087-318B-67050675A2F0}"/>
              </a:ext>
            </a:extLst>
          </p:cNvPr>
          <p:cNvSpPr/>
          <p:nvPr/>
        </p:nvSpPr>
        <p:spPr>
          <a:xfrm>
            <a:off x="34085062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8" name="Freeform: Shape 2907">
            <a:extLst>
              <a:ext uri="{FF2B5EF4-FFF2-40B4-BE49-F238E27FC236}">
                <a16:creationId xmlns:a16="http://schemas.microsoft.com/office/drawing/2014/main" id="{D72BCA28-942A-40FF-52C2-5B6B5A6E2591}"/>
              </a:ext>
            </a:extLst>
          </p:cNvPr>
          <p:cNvSpPr/>
          <p:nvPr/>
        </p:nvSpPr>
        <p:spPr>
          <a:xfrm>
            <a:off x="34085062" y="5035920"/>
            <a:ext cx="28508" cy="7984"/>
          </a:xfrm>
          <a:custGeom>
            <a:avLst/>
            <a:gdLst>
              <a:gd name="connsiteX0" fmla="*/ 0 w 28508"/>
              <a:gd name="connsiteY0" fmla="*/ 0 h 7984"/>
              <a:gd name="connsiteX1" fmla="*/ 0 w 28508"/>
              <a:gd name="connsiteY1" fmla="*/ 7984 h 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984">
                <a:moveTo>
                  <a:pt x="0" y="0"/>
                </a:moveTo>
                <a:lnTo>
                  <a:pt x="0" y="7984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9" name="Freeform: Shape 2908">
            <a:extLst>
              <a:ext uri="{FF2B5EF4-FFF2-40B4-BE49-F238E27FC236}">
                <a16:creationId xmlns:a16="http://schemas.microsoft.com/office/drawing/2014/main" id="{2550F51F-6F75-846B-FF07-0EB202D8E0D5}"/>
              </a:ext>
            </a:extLst>
          </p:cNvPr>
          <p:cNvSpPr/>
          <p:nvPr/>
        </p:nvSpPr>
        <p:spPr>
          <a:xfrm>
            <a:off x="33995317" y="5043904"/>
            <a:ext cx="28508" cy="41591"/>
          </a:xfrm>
          <a:custGeom>
            <a:avLst/>
            <a:gdLst>
              <a:gd name="connsiteX0" fmla="*/ 0 w 28508"/>
              <a:gd name="connsiteY0" fmla="*/ 0 h 41591"/>
              <a:gd name="connsiteX1" fmla="*/ 0 w 28508"/>
              <a:gd name="connsiteY1" fmla="*/ 41592 h 4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591">
                <a:moveTo>
                  <a:pt x="0" y="0"/>
                </a:moveTo>
                <a:lnTo>
                  <a:pt x="0" y="41592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0" name="Freeform: Shape 2909">
            <a:extLst>
              <a:ext uri="{FF2B5EF4-FFF2-40B4-BE49-F238E27FC236}">
                <a16:creationId xmlns:a16="http://schemas.microsoft.com/office/drawing/2014/main" id="{57FF640A-92C3-5207-2879-9D089EB4176F}"/>
              </a:ext>
            </a:extLst>
          </p:cNvPr>
          <p:cNvSpPr/>
          <p:nvPr/>
        </p:nvSpPr>
        <p:spPr>
          <a:xfrm>
            <a:off x="33995317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1" name="Freeform: Shape 2910">
            <a:extLst>
              <a:ext uri="{FF2B5EF4-FFF2-40B4-BE49-F238E27FC236}">
                <a16:creationId xmlns:a16="http://schemas.microsoft.com/office/drawing/2014/main" id="{EE70559B-F103-655A-595B-5B097DEB20E2}"/>
              </a:ext>
            </a:extLst>
          </p:cNvPr>
          <p:cNvSpPr/>
          <p:nvPr/>
        </p:nvSpPr>
        <p:spPr>
          <a:xfrm>
            <a:off x="33995317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2" name="Freeform: Shape 2911">
            <a:extLst>
              <a:ext uri="{FF2B5EF4-FFF2-40B4-BE49-F238E27FC236}">
                <a16:creationId xmlns:a16="http://schemas.microsoft.com/office/drawing/2014/main" id="{0214BDBA-E4FD-ECB6-1B41-E6C4DC0A3068}"/>
              </a:ext>
            </a:extLst>
          </p:cNvPr>
          <p:cNvSpPr/>
          <p:nvPr/>
        </p:nvSpPr>
        <p:spPr>
          <a:xfrm>
            <a:off x="33995317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3" name="Freeform: Shape 2912">
            <a:extLst>
              <a:ext uri="{FF2B5EF4-FFF2-40B4-BE49-F238E27FC236}">
                <a16:creationId xmlns:a16="http://schemas.microsoft.com/office/drawing/2014/main" id="{762AC30A-B45D-2A7F-4FF0-888ACD337437}"/>
              </a:ext>
            </a:extLst>
          </p:cNvPr>
          <p:cNvSpPr/>
          <p:nvPr/>
        </p:nvSpPr>
        <p:spPr>
          <a:xfrm>
            <a:off x="33995317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4" name="Freeform: Shape 2913">
            <a:extLst>
              <a:ext uri="{FF2B5EF4-FFF2-40B4-BE49-F238E27FC236}">
                <a16:creationId xmlns:a16="http://schemas.microsoft.com/office/drawing/2014/main" id="{07326006-BDC1-00DF-97C6-BC44DFA1B678}"/>
              </a:ext>
            </a:extLst>
          </p:cNvPr>
          <p:cNvSpPr/>
          <p:nvPr/>
        </p:nvSpPr>
        <p:spPr>
          <a:xfrm>
            <a:off x="33995317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5" name="Freeform: Shape 2914">
            <a:extLst>
              <a:ext uri="{FF2B5EF4-FFF2-40B4-BE49-F238E27FC236}">
                <a16:creationId xmlns:a16="http://schemas.microsoft.com/office/drawing/2014/main" id="{B4B603E9-3E56-2A90-1F16-7156F8A957AB}"/>
              </a:ext>
            </a:extLst>
          </p:cNvPr>
          <p:cNvSpPr/>
          <p:nvPr/>
        </p:nvSpPr>
        <p:spPr>
          <a:xfrm>
            <a:off x="3399531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6" name="Freeform: Shape 2915">
            <a:extLst>
              <a:ext uri="{FF2B5EF4-FFF2-40B4-BE49-F238E27FC236}">
                <a16:creationId xmlns:a16="http://schemas.microsoft.com/office/drawing/2014/main" id="{1B8FA480-4EE1-955C-BDDF-E59AF1B53985}"/>
              </a:ext>
            </a:extLst>
          </p:cNvPr>
          <p:cNvSpPr/>
          <p:nvPr/>
        </p:nvSpPr>
        <p:spPr>
          <a:xfrm>
            <a:off x="3399531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7" name="Freeform: Shape 2916">
            <a:extLst>
              <a:ext uri="{FF2B5EF4-FFF2-40B4-BE49-F238E27FC236}">
                <a16:creationId xmlns:a16="http://schemas.microsoft.com/office/drawing/2014/main" id="{FAF8A722-D474-3093-312E-696A49C65CDC}"/>
              </a:ext>
            </a:extLst>
          </p:cNvPr>
          <p:cNvSpPr/>
          <p:nvPr/>
        </p:nvSpPr>
        <p:spPr>
          <a:xfrm>
            <a:off x="3399531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8" name="Freeform: Shape 2917">
            <a:extLst>
              <a:ext uri="{FF2B5EF4-FFF2-40B4-BE49-F238E27FC236}">
                <a16:creationId xmlns:a16="http://schemas.microsoft.com/office/drawing/2014/main" id="{BC9E6C9A-403B-A911-B87D-54D469BCF6C2}"/>
              </a:ext>
            </a:extLst>
          </p:cNvPr>
          <p:cNvSpPr/>
          <p:nvPr/>
        </p:nvSpPr>
        <p:spPr>
          <a:xfrm>
            <a:off x="33995317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9" name="Freeform: Shape 2918">
            <a:extLst>
              <a:ext uri="{FF2B5EF4-FFF2-40B4-BE49-F238E27FC236}">
                <a16:creationId xmlns:a16="http://schemas.microsoft.com/office/drawing/2014/main" id="{11C68EDC-1AC7-371F-B48D-68749270C564}"/>
              </a:ext>
            </a:extLst>
          </p:cNvPr>
          <p:cNvSpPr/>
          <p:nvPr/>
        </p:nvSpPr>
        <p:spPr>
          <a:xfrm>
            <a:off x="3399531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0" name="Freeform: Shape 2919">
            <a:extLst>
              <a:ext uri="{FF2B5EF4-FFF2-40B4-BE49-F238E27FC236}">
                <a16:creationId xmlns:a16="http://schemas.microsoft.com/office/drawing/2014/main" id="{4218AC2C-F773-275D-C4A8-B3D57071BF6E}"/>
              </a:ext>
            </a:extLst>
          </p:cNvPr>
          <p:cNvSpPr/>
          <p:nvPr/>
        </p:nvSpPr>
        <p:spPr>
          <a:xfrm>
            <a:off x="3399531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1" name="Freeform: Shape 2920">
            <a:extLst>
              <a:ext uri="{FF2B5EF4-FFF2-40B4-BE49-F238E27FC236}">
                <a16:creationId xmlns:a16="http://schemas.microsoft.com/office/drawing/2014/main" id="{F20AC787-51A5-03CD-8D57-DFC5603CCCA7}"/>
              </a:ext>
            </a:extLst>
          </p:cNvPr>
          <p:cNvSpPr/>
          <p:nvPr/>
        </p:nvSpPr>
        <p:spPr>
          <a:xfrm>
            <a:off x="3399531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2" name="Freeform: Shape 2921">
            <a:extLst>
              <a:ext uri="{FF2B5EF4-FFF2-40B4-BE49-F238E27FC236}">
                <a16:creationId xmlns:a16="http://schemas.microsoft.com/office/drawing/2014/main" id="{BAB0C609-0497-AE53-25E8-DEFC87F99939}"/>
              </a:ext>
            </a:extLst>
          </p:cNvPr>
          <p:cNvSpPr/>
          <p:nvPr/>
        </p:nvSpPr>
        <p:spPr>
          <a:xfrm>
            <a:off x="3399531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3" name="Freeform: Shape 2922">
            <a:extLst>
              <a:ext uri="{FF2B5EF4-FFF2-40B4-BE49-F238E27FC236}">
                <a16:creationId xmlns:a16="http://schemas.microsoft.com/office/drawing/2014/main" id="{393F7677-93DE-EDAF-2FF8-2DE6D0D77D23}"/>
              </a:ext>
            </a:extLst>
          </p:cNvPr>
          <p:cNvSpPr/>
          <p:nvPr/>
        </p:nvSpPr>
        <p:spPr>
          <a:xfrm>
            <a:off x="3399531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4" name="Freeform: Shape 2923">
            <a:extLst>
              <a:ext uri="{FF2B5EF4-FFF2-40B4-BE49-F238E27FC236}">
                <a16:creationId xmlns:a16="http://schemas.microsoft.com/office/drawing/2014/main" id="{E42DC033-22D2-C53B-07B0-F1CC2868784E}"/>
              </a:ext>
            </a:extLst>
          </p:cNvPr>
          <p:cNvSpPr/>
          <p:nvPr/>
        </p:nvSpPr>
        <p:spPr>
          <a:xfrm>
            <a:off x="3399531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5" name="Freeform: Shape 2924">
            <a:extLst>
              <a:ext uri="{FF2B5EF4-FFF2-40B4-BE49-F238E27FC236}">
                <a16:creationId xmlns:a16="http://schemas.microsoft.com/office/drawing/2014/main" id="{B9FF8CB5-57D9-BD48-9113-13100C79D37F}"/>
              </a:ext>
            </a:extLst>
          </p:cNvPr>
          <p:cNvSpPr/>
          <p:nvPr/>
        </p:nvSpPr>
        <p:spPr>
          <a:xfrm>
            <a:off x="3399531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6" name="Freeform: Shape 2925">
            <a:extLst>
              <a:ext uri="{FF2B5EF4-FFF2-40B4-BE49-F238E27FC236}">
                <a16:creationId xmlns:a16="http://schemas.microsoft.com/office/drawing/2014/main" id="{F180BCDD-B91C-5B29-5DFB-02A2E1925BA4}"/>
              </a:ext>
            </a:extLst>
          </p:cNvPr>
          <p:cNvSpPr/>
          <p:nvPr/>
        </p:nvSpPr>
        <p:spPr>
          <a:xfrm>
            <a:off x="3399531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7" name="Freeform: Shape 2926">
            <a:extLst>
              <a:ext uri="{FF2B5EF4-FFF2-40B4-BE49-F238E27FC236}">
                <a16:creationId xmlns:a16="http://schemas.microsoft.com/office/drawing/2014/main" id="{53D6FD1D-4038-B8FF-20FB-D1257319949F}"/>
              </a:ext>
            </a:extLst>
          </p:cNvPr>
          <p:cNvSpPr/>
          <p:nvPr/>
        </p:nvSpPr>
        <p:spPr>
          <a:xfrm>
            <a:off x="3399531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8" name="Freeform: Shape 2927">
            <a:extLst>
              <a:ext uri="{FF2B5EF4-FFF2-40B4-BE49-F238E27FC236}">
                <a16:creationId xmlns:a16="http://schemas.microsoft.com/office/drawing/2014/main" id="{6988BF36-ABED-D831-2411-C3674660B6F2}"/>
              </a:ext>
            </a:extLst>
          </p:cNvPr>
          <p:cNvSpPr/>
          <p:nvPr/>
        </p:nvSpPr>
        <p:spPr>
          <a:xfrm>
            <a:off x="3399531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9" name="Freeform: Shape 2928">
            <a:extLst>
              <a:ext uri="{FF2B5EF4-FFF2-40B4-BE49-F238E27FC236}">
                <a16:creationId xmlns:a16="http://schemas.microsoft.com/office/drawing/2014/main" id="{C3A50ABD-AB42-1EE7-57DD-7F0485D344E8}"/>
              </a:ext>
            </a:extLst>
          </p:cNvPr>
          <p:cNvSpPr/>
          <p:nvPr/>
        </p:nvSpPr>
        <p:spPr>
          <a:xfrm>
            <a:off x="3399531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0" name="Freeform: Shape 2929">
            <a:extLst>
              <a:ext uri="{FF2B5EF4-FFF2-40B4-BE49-F238E27FC236}">
                <a16:creationId xmlns:a16="http://schemas.microsoft.com/office/drawing/2014/main" id="{553680BF-028B-989D-2F27-F5B38DB08E7C}"/>
              </a:ext>
            </a:extLst>
          </p:cNvPr>
          <p:cNvSpPr/>
          <p:nvPr/>
        </p:nvSpPr>
        <p:spPr>
          <a:xfrm>
            <a:off x="33995317" y="6076364"/>
            <a:ext cx="28508" cy="29151"/>
          </a:xfrm>
          <a:custGeom>
            <a:avLst/>
            <a:gdLst>
              <a:gd name="connsiteX0" fmla="*/ 0 w 28508"/>
              <a:gd name="connsiteY0" fmla="*/ 0 h 29151"/>
              <a:gd name="connsiteX1" fmla="*/ 0 w 28508"/>
              <a:gd name="connsiteY1" fmla="*/ 29151 h 2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151">
                <a:moveTo>
                  <a:pt x="0" y="0"/>
                </a:moveTo>
                <a:lnTo>
                  <a:pt x="0" y="29151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1" name="Freeform: Shape 2930">
            <a:extLst>
              <a:ext uri="{FF2B5EF4-FFF2-40B4-BE49-F238E27FC236}">
                <a16:creationId xmlns:a16="http://schemas.microsoft.com/office/drawing/2014/main" id="{35AE9B26-172F-B369-EEB4-0ABA979F7B5E}"/>
              </a:ext>
            </a:extLst>
          </p:cNvPr>
          <p:cNvSpPr/>
          <p:nvPr/>
        </p:nvSpPr>
        <p:spPr>
          <a:xfrm>
            <a:off x="33911446" y="6105516"/>
            <a:ext cx="28508" cy="20424"/>
          </a:xfrm>
          <a:custGeom>
            <a:avLst/>
            <a:gdLst>
              <a:gd name="connsiteX0" fmla="*/ 0 w 28508"/>
              <a:gd name="connsiteY0" fmla="*/ 0 h 20424"/>
              <a:gd name="connsiteX1" fmla="*/ 0 w 28508"/>
              <a:gd name="connsiteY1" fmla="*/ 20425 h 2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4">
                <a:moveTo>
                  <a:pt x="0" y="0"/>
                </a:moveTo>
                <a:lnTo>
                  <a:pt x="0" y="20425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2" name="Freeform: Shape 2931">
            <a:extLst>
              <a:ext uri="{FF2B5EF4-FFF2-40B4-BE49-F238E27FC236}">
                <a16:creationId xmlns:a16="http://schemas.microsoft.com/office/drawing/2014/main" id="{88C89593-8781-AB0F-3343-E950D73E525D}"/>
              </a:ext>
            </a:extLst>
          </p:cNvPr>
          <p:cNvSpPr/>
          <p:nvPr/>
        </p:nvSpPr>
        <p:spPr>
          <a:xfrm>
            <a:off x="33911446" y="6125940"/>
            <a:ext cx="28508" cy="25004"/>
          </a:xfrm>
          <a:custGeom>
            <a:avLst/>
            <a:gdLst>
              <a:gd name="connsiteX0" fmla="*/ 0 w 28508"/>
              <a:gd name="connsiteY0" fmla="*/ 0 h 25004"/>
              <a:gd name="connsiteX1" fmla="*/ 0 w 28508"/>
              <a:gd name="connsiteY1" fmla="*/ 25005 h 2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004">
                <a:moveTo>
                  <a:pt x="0" y="0"/>
                </a:moveTo>
                <a:lnTo>
                  <a:pt x="0" y="25005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3" name="Freeform: Shape 2932">
            <a:extLst>
              <a:ext uri="{FF2B5EF4-FFF2-40B4-BE49-F238E27FC236}">
                <a16:creationId xmlns:a16="http://schemas.microsoft.com/office/drawing/2014/main" id="{5FBF5313-2C52-F35F-2C5E-7FACEB11EF0B}"/>
              </a:ext>
            </a:extLst>
          </p:cNvPr>
          <p:cNvSpPr/>
          <p:nvPr/>
        </p:nvSpPr>
        <p:spPr>
          <a:xfrm>
            <a:off x="33839633" y="6150945"/>
            <a:ext cx="28508" cy="24540"/>
          </a:xfrm>
          <a:custGeom>
            <a:avLst/>
            <a:gdLst>
              <a:gd name="connsiteX0" fmla="*/ 0 w 28508"/>
              <a:gd name="connsiteY0" fmla="*/ 0 h 24540"/>
              <a:gd name="connsiteX1" fmla="*/ 0 w 28508"/>
              <a:gd name="connsiteY1" fmla="*/ 24540 h 2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540">
                <a:moveTo>
                  <a:pt x="0" y="0"/>
                </a:moveTo>
                <a:lnTo>
                  <a:pt x="0" y="24540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4" name="Freeform: Shape 2933">
            <a:extLst>
              <a:ext uri="{FF2B5EF4-FFF2-40B4-BE49-F238E27FC236}">
                <a16:creationId xmlns:a16="http://schemas.microsoft.com/office/drawing/2014/main" id="{E5EB9A11-EAB4-A2ED-825D-1AFB9E29E3E6}"/>
              </a:ext>
            </a:extLst>
          </p:cNvPr>
          <p:cNvSpPr/>
          <p:nvPr/>
        </p:nvSpPr>
        <p:spPr>
          <a:xfrm>
            <a:off x="3383963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5" name="Freeform: Shape 2934">
            <a:extLst>
              <a:ext uri="{FF2B5EF4-FFF2-40B4-BE49-F238E27FC236}">
                <a16:creationId xmlns:a16="http://schemas.microsoft.com/office/drawing/2014/main" id="{33C571BA-1B0C-98CD-780A-FC690A57360F}"/>
              </a:ext>
            </a:extLst>
          </p:cNvPr>
          <p:cNvSpPr/>
          <p:nvPr/>
        </p:nvSpPr>
        <p:spPr>
          <a:xfrm>
            <a:off x="33839633" y="6225061"/>
            <a:ext cx="28508" cy="18134"/>
          </a:xfrm>
          <a:custGeom>
            <a:avLst/>
            <a:gdLst>
              <a:gd name="connsiteX0" fmla="*/ 0 w 28508"/>
              <a:gd name="connsiteY0" fmla="*/ 0 h 18134"/>
              <a:gd name="connsiteX1" fmla="*/ 0 w 28508"/>
              <a:gd name="connsiteY1" fmla="*/ 18134 h 1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8134">
                <a:moveTo>
                  <a:pt x="0" y="0"/>
                </a:moveTo>
                <a:lnTo>
                  <a:pt x="0" y="18134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6" name="Freeform: Shape 2935">
            <a:extLst>
              <a:ext uri="{FF2B5EF4-FFF2-40B4-BE49-F238E27FC236}">
                <a16:creationId xmlns:a16="http://schemas.microsoft.com/office/drawing/2014/main" id="{EB463D29-2893-6C52-D136-6CB2A63213BA}"/>
              </a:ext>
            </a:extLst>
          </p:cNvPr>
          <p:cNvSpPr/>
          <p:nvPr/>
        </p:nvSpPr>
        <p:spPr>
          <a:xfrm>
            <a:off x="33791739" y="6243196"/>
            <a:ext cx="28508" cy="31317"/>
          </a:xfrm>
          <a:custGeom>
            <a:avLst/>
            <a:gdLst>
              <a:gd name="connsiteX0" fmla="*/ 0 w 28508"/>
              <a:gd name="connsiteY0" fmla="*/ 0 h 31317"/>
              <a:gd name="connsiteX1" fmla="*/ 0 w 28508"/>
              <a:gd name="connsiteY1" fmla="*/ 31317 h 3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1317">
                <a:moveTo>
                  <a:pt x="0" y="0"/>
                </a:moveTo>
                <a:lnTo>
                  <a:pt x="0" y="31317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7" name="Freeform: Shape 2936">
            <a:extLst>
              <a:ext uri="{FF2B5EF4-FFF2-40B4-BE49-F238E27FC236}">
                <a16:creationId xmlns:a16="http://schemas.microsoft.com/office/drawing/2014/main" id="{E4B2AFC7-160A-6407-E646-F51118BCD81D}"/>
              </a:ext>
            </a:extLst>
          </p:cNvPr>
          <p:cNvSpPr/>
          <p:nvPr/>
        </p:nvSpPr>
        <p:spPr>
          <a:xfrm>
            <a:off x="3379173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8" name="Freeform: Shape 2937">
            <a:extLst>
              <a:ext uri="{FF2B5EF4-FFF2-40B4-BE49-F238E27FC236}">
                <a16:creationId xmlns:a16="http://schemas.microsoft.com/office/drawing/2014/main" id="{089381FC-0A29-916F-CCC5-E0E4289306DF}"/>
              </a:ext>
            </a:extLst>
          </p:cNvPr>
          <p:cNvSpPr/>
          <p:nvPr/>
        </p:nvSpPr>
        <p:spPr>
          <a:xfrm>
            <a:off x="33887499" y="6243196"/>
            <a:ext cx="28508" cy="31317"/>
          </a:xfrm>
          <a:custGeom>
            <a:avLst/>
            <a:gdLst>
              <a:gd name="connsiteX0" fmla="*/ 0 w 28508"/>
              <a:gd name="connsiteY0" fmla="*/ 0 h 31317"/>
              <a:gd name="connsiteX1" fmla="*/ 0 w 28508"/>
              <a:gd name="connsiteY1" fmla="*/ 31317 h 3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1317">
                <a:moveTo>
                  <a:pt x="0" y="0"/>
                </a:moveTo>
                <a:lnTo>
                  <a:pt x="0" y="31317"/>
                </a:lnTo>
              </a:path>
            </a:pathLst>
          </a:custGeom>
          <a:noFill/>
          <a:ln w="32071" cap="sq">
            <a:solidFill>
              <a:srgbClr val="A2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9" name="Freeform: Shape 2938">
            <a:extLst>
              <a:ext uri="{FF2B5EF4-FFF2-40B4-BE49-F238E27FC236}">
                <a16:creationId xmlns:a16="http://schemas.microsoft.com/office/drawing/2014/main" id="{B957D70D-6832-F0DC-5D03-6681ABEF5DA7}"/>
              </a:ext>
            </a:extLst>
          </p:cNvPr>
          <p:cNvSpPr/>
          <p:nvPr/>
        </p:nvSpPr>
        <p:spPr>
          <a:xfrm>
            <a:off x="3388749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0" name="Freeform: Shape 2939">
            <a:extLst>
              <a:ext uri="{FF2B5EF4-FFF2-40B4-BE49-F238E27FC236}">
                <a16:creationId xmlns:a16="http://schemas.microsoft.com/office/drawing/2014/main" id="{3A9B91AA-5D09-07F5-136E-B25ED7CA8D47}"/>
              </a:ext>
            </a:extLst>
          </p:cNvPr>
          <p:cNvSpPr/>
          <p:nvPr/>
        </p:nvSpPr>
        <p:spPr>
          <a:xfrm>
            <a:off x="33983287" y="6150945"/>
            <a:ext cx="28508" cy="24540"/>
          </a:xfrm>
          <a:custGeom>
            <a:avLst/>
            <a:gdLst>
              <a:gd name="connsiteX0" fmla="*/ 0 w 28508"/>
              <a:gd name="connsiteY0" fmla="*/ 0 h 24540"/>
              <a:gd name="connsiteX1" fmla="*/ 0 w 28508"/>
              <a:gd name="connsiteY1" fmla="*/ 24540 h 2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540">
                <a:moveTo>
                  <a:pt x="0" y="0"/>
                </a:moveTo>
                <a:lnTo>
                  <a:pt x="0" y="24540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1" name="Freeform: Shape 2940">
            <a:extLst>
              <a:ext uri="{FF2B5EF4-FFF2-40B4-BE49-F238E27FC236}">
                <a16:creationId xmlns:a16="http://schemas.microsoft.com/office/drawing/2014/main" id="{2156419B-8E3A-21AA-7B85-7ABF454EB2CB}"/>
              </a:ext>
            </a:extLst>
          </p:cNvPr>
          <p:cNvSpPr/>
          <p:nvPr/>
        </p:nvSpPr>
        <p:spPr>
          <a:xfrm>
            <a:off x="3398328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2" name="Freeform: Shape 2941">
            <a:extLst>
              <a:ext uri="{FF2B5EF4-FFF2-40B4-BE49-F238E27FC236}">
                <a16:creationId xmlns:a16="http://schemas.microsoft.com/office/drawing/2014/main" id="{6F326260-9157-A7DD-3FB6-D2D5B16A63EE}"/>
              </a:ext>
            </a:extLst>
          </p:cNvPr>
          <p:cNvSpPr/>
          <p:nvPr/>
        </p:nvSpPr>
        <p:spPr>
          <a:xfrm>
            <a:off x="3398328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3" name="Freeform: Shape 2942">
            <a:extLst>
              <a:ext uri="{FF2B5EF4-FFF2-40B4-BE49-F238E27FC236}">
                <a16:creationId xmlns:a16="http://schemas.microsoft.com/office/drawing/2014/main" id="{39C00B85-0830-B689-737D-C09C0195229C}"/>
              </a:ext>
            </a:extLst>
          </p:cNvPr>
          <p:cNvSpPr/>
          <p:nvPr/>
        </p:nvSpPr>
        <p:spPr>
          <a:xfrm>
            <a:off x="3398328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4" name="Freeform: Shape 2943">
            <a:extLst>
              <a:ext uri="{FF2B5EF4-FFF2-40B4-BE49-F238E27FC236}">
                <a16:creationId xmlns:a16="http://schemas.microsoft.com/office/drawing/2014/main" id="{D4263615-70EF-AFBA-440C-E9A7A7A9220A}"/>
              </a:ext>
            </a:extLst>
          </p:cNvPr>
          <p:cNvSpPr/>
          <p:nvPr/>
        </p:nvSpPr>
        <p:spPr>
          <a:xfrm>
            <a:off x="34079047" y="6105516"/>
            <a:ext cx="28508" cy="20424"/>
          </a:xfrm>
          <a:custGeom>
            <a:avLst/>
            <a:gdLst>
              <a:gd name="connsiteX0" fmla="*/ 0 w 28508"/>
              <a:gd name="connsiteY0" fmla="*/ 0 h 20424"/>
              <a:gd name="connsiteX1" fmla="*/ 0 w 28508"/>
              <a:gd name="connsiteY1" fmla="*/ 20425 h 2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4">
                <a:moveTo>
                  <a:pt x="0" y="0"/>
                </a:moveTo>
                <a:lnTo>
                  <a:pt x="0" y="20425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5" name="Freeform: Shape 2944">
            <a:extLst>
              <a:ext uri="{FF2B5EF4-FFF2-40B4-BE49-F238E27FC236}">
                <a16:creationId xmlns:a16="http://schemas.microsoft.com/office/drawing/2014/main" id="{8CD47671-079A-94A7-BD65-E2030A515F0C}"/>
              </a:ext>
            </a:extLst>
          </p:cNvPr>
          <p:cNvSpPr/>
          <p:nvPr/>
        </p:nvSpPr>
        <p:spPr>
          <a:xfrm>
            <a:off x="3407904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6" name="Freeform: Shape 2945">
            <a:extLst>
              <a:ext uri="{FF2B5EF4-FFF2-40B4-BE49-F238E27FC236}">
                <a16:creationId xmlns:a16="http://schemas.microsoft.com/office/drawing/2014/main" id="{A2DE540C-1E8F-AC38-55B3-D524001E8325}"/>
              </a:ext>
            </a:extLst>
          </p:cNvPr>
          <p:cNvSpPr/>
          <p:nvPr/>
        </p:nvSpPr>
        <p:spPr>
          <a:xfrm>
            <a:off x="3407904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7" name="Freeform: Shape 2946">
            <a:extLst>
              <a:ext uri="{FF2B5EF4-FFF2-40B4-BE49-F238E27FC236}">
                <a16:creationId xmlns:a16="http://schemas.microsoft.com/office/drawing/2014/main" id="{81D2E4D8-FA63-1649-6049-6F398AB88081}"/>
              </a:ext>
            </a:extLst>
          </p:cNvPr>
          <p:cNvSpPr/>
          <p:nvPr/>
        </p:nvSpPr>
        <p:spPr>
          <a:xfrm>
            <a:off x="3407904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8DB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8" name="Freeform: Shape 2947">
            <a:extLst>
              <a:ext uri="{FF2B5EF4-FFF2-40B4-BE49-F238E27FC236}">
                <a16:creationId xmlns:a16="http://schemas.microsoft.com/office/drawing/2014/main" id="{254B57CA-E2C9-8592-CA2B-C3C27AA33CCC}"/>
              </a:ext>
            </a:extLst>
          </p:cNvPr>
          <p:cNvSpPr/>
          <p:nvPr/>
        </p:nvSpPr>
        <p:spPr>
          <a:xfrm>
            <a:off x="3407904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9" name="Freeform: Shape 2948">
            <a:extLst>
              <a:ext uri="{FF2B5EF4-FFF2-40B4-BE49-F238E27FC236}">
                <a16:creationId xmlns:a16="http://schemas.microsoft.com/office/drawing/2014/main" id="{2612BBC1-E994-535C-2440-101813DE8BF3}"/>
              </a:ext>
            </a:extLst>
          </p:cNvPr>
          <p:cNvSpPr/>
          <p:nvPr/>
        </p:nvSpPr>
        <p:spPr>
          <a:xfrm>
            <a:off x="34174920" y="5043904"/>
            <a:ext cx="28508" cy="41591"/>
          </a:xfrm>
          <a:custGeom>
            <a:avLst/>
            <a:gdLst>
              <a:gd name="connsiteX0" fmla="*/ 0 w 28508"/>
              <a:gd name="connsiteY0" fmla="*/ 0 h 41591"/>
              <a:gd name="connsiteX1" fmla="*/ 0 w 28508"/>
              <a:gd name="connsiteY1" fmla="*/ 41592 h 4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591">
                <a:moveTo>
                  <a:pt x="0" y="0"/>
                </a:moveTo>
                <a:lnTo>
                  <a:pt x="0" y="41592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0" name="Freeform: Shape 2949">
            <a:extLst>
              <a:ext uri="{FF2B5EF4-FFF2-40B4-BE49-F238E27FC236}">
                <a16:creationId xmlns:a16="http://schemas.microsoft.com/office/drawing/2014/main" id="{E36C23D0-DB41-196E-5A30-E77D1499DAA5}"/>
              </a:ext>
            </a:extLst>
          </p:cNvPr>
          <p:cNvSpPr/>
          <p:nvPr/>
        </p:nvSpPr>
        <p:spPr>
          <a:xfrm>
            <a:off x="34174920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1" name="Freeform: Shape 2950">
            <a:extLst>
              <a:ext uri="{FF2B5EF4-FFF2-40B4-BE49-F238E27FC236}">
                <a16:creationId xmlns:a16="http://schemas.microsoft.com/office/drawing/2014/main" id="{4DEE00D5-D6CB-C225-0FEC-87FE42445496}"/>
              </a:ext>
            </a:extLst>
          </p:cNvPr>
          <p:cNvSpPr/>
          <p:nvPr/>
        </p:nvSpPr>
        <p:spPr>
          <a:xfrm>
            <a:off x="34174920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2" name="Freeform: Shape 2951">
            <a:extLst>
              <a:ext uri="{FF2B5EF4-FFF2-40B4-BE49-F238E27FC236}">
                <a16:creationId xmlns:a16="http://schemas.microsoft.com/office/drawing/2014/main" id="{95E3721D-DB47-3F30-46E1-B75EB193A97D}"/>
              </a:ext>
            </a:extLst>
          </p:cNvPr>
          <p:cNvSpPr/>
          <p:nvPr/>
        </p:nvSpPr>
        <p:spPr>
          <a:xfrm>
            <a:off x="34174920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3" name="Freeform: Shape 2952">
            <a:extLst>
              <a:ext uri="{FF2B5EF4-FFF2-40B4-BE49-F238E27FC236}">
                <a16:creationId xmlns:a16="http://schemas.microsoft.com/office/drawing/2014/main" id="{B906AC98-23AF-6612-6F72-E70408D27A69}"/>
              </a:ext>
            </a:extLst>
          </p:cNvPr>
          <p:cNvSpPr/>
          <p:nvPr/>
        </p:nvSpPr>
        <p:spPr>
          <a:xfrm>
            <a:off x="34174920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4" name="Freeform: Shape 2953">
            <a:extLst>
              <a:ext uri="{FF2B5EF4-FFF2-40B4-BE49-F238E27FC236}">
                <a16:creationId xmlns:a16="http://schemas.microsoft.com/office/drawing/2014/main" id="{640D1EF0-D057-5C87-5F63-D8A2F0E37F85}"/>
              </a:ext>
            </a:extLst>
          </p:cNvPr>
          <p:cNvSpPr/>
          <p:nvPr/>
        </p:nvSpPr>
        <p:spPr>
          <a:xfrm>
            <a:off x="34174920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5" name="Freeform: Shape 2954">
            <a:extLst>
              <a:ext uri="{FF2B5EF4-FFF2-40B4-BE49-F238E27FC236}">
                <a16:creationId xmlns:a16="http://schemas.microsoft.com/office/drawing/2014/main" id="{2C35B6FE-39E1-E7F5-080E-0EAD34F7480C}"/>
              </a:ext>
            </a:extLst>
          </p:cNvPr>
          <p:cNvSpPr/>
          <p:nvPr/>
        </p:nvSpPr>
        <p:spPr>
          <a:xfrm>
            <a:off x="34174920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6" name="Freeform: Shape 2955">
            <a:extLst>
              <a:ext uri="{FF2B5EF4-FFF2-40B4-BE49-F238E27FC236}">
                <a16:creationId xmlns:a16="http://schemas.microsoft.com/office/drawing/2014/main" id="{964AE1F2-AB04-08B8-80E9-2F06899148FD}"/>
              </a:ext>
            </a:extLst>
          </p:cNvPr>
          <p:cNvSpPr/>
          <p:nvPr/>
        </p:nvSpPr>
        <p:spPr>
          <a:xfrm>
            <a:off x="34174920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7" name="Freeform: Shape 2956">
            <a:extLst>
              <a:ext uri="{FF2B5EF4-FFF2-40B4-BE49-F238E27FC236}">
                <a16:creationId xmlns:a16="http://schemas.microsoft.com/office/drawing/2014/main" id="{EF653EE7-E61A-28EC-AF02-AE3083A8DCF8}"/>
              </a:ext>
            </a:extLst>
          </p:cNvPr>
          <p:cNvSpPr/>
          <p:nvPr/>
        </p:nvSpPr>
        <p:spPr>
          <a:xfrm>
            <a:off x="34174920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8" name="Freeform: Shape 2957">
            <a:extLst>
              <a:ext uri="{FF2B5EF4-FFF2-40B4-BE49-F238E27FC236}">
                <a16:creationId xmlns:a16="http://schemas.microsoft.com/office/drawing/2014/main" id="{6B6AD30F-354E-598C-87C1-8C18AD664364}"/>
              </a:ext>
            </a:extLst>
          </p:cNvPr>
          <p:cNvSpPr/>
          <p:nvPr/>
        </p:nvSpPr>
        <p:spPr>
          <a:xfrm>
            <a:off x="34174920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9" name="Freeform: Shape 2958">
            <a:extLst>
              <a:ext uri="{FF2B5EF4-FFF2-40B4-BE49-F238E27FC236}">
                <a16:creationId xmlns:a16="http://schemas.microsoft.com/office/drawing/2014/main" id="{A8B68298-A61E-0E24-BD63-2F59149984CF}"/>
              </a:ext>
            </a:extLst>
          </p:cNvPr>
          <p:cNvSpPr/>
          <p:nvPr/>
        </p:nvSpPr>
        <p:spPr>
          <a:xfrm>
            <a:off x="34174920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0" name="Freeform: Shape 2959">
            <a:extLst>
              <a:ext uri="{FF2B5EF4-FFF2-40B4-BE49-F238E27FC236}">
                <a16:creationId xmlns:a16="http://schemas.microsoft.com/office/drawing/2014/main" id="{996429CA-1A6B-8F10-75CA-48B9181008BE}"/>
              </a:ext>
            </a:extLst>
          </p:cNvPr>
          <p:cNvSpPr/>
          <p:nvPr/>
        </p:nvSpPr>
        <p:spPr>
          <a:xfrm>
            <a:off x="34174920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1" name="Freeform: Shape 2960">
            <a:extLst>
              <a:ext uri="{FF2B5EF4-FFF2-40B4-BE49-F238E27FC236}">
                <a16:creationId xmlns:a16="http://schemas.microsoft.com/office/drawing/2014/main" id="{03F21024-0B54-1C17-C7EC-4EF64D8C2B4A}"/>
              </a:ext>
            </a:extLst>
          </p:cNvPr>
          <p:cNvSpPr/>
          <p:nvPr/>
        </p:nvSpPr>
        <p:spPr>
          <a:xfrm>
            <a:off x="34174920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2" name="Freeform: Shape 2961">
            <a:extLst>
              <a:ext uri="{FF2B5EF4-FFF2-40B4-BE49-F238E27FC236}">
                <a16:creationId xmlns:a16="http://schemas.microsoft.com/office/drawing/2014/main" id="{39C31132-9E0E-D2F9-53AD-62855A59BC0E}"/>
              </a:ext>
            </a:extLst>
          </p:cNvPr>
          <p:cNvSpPr/>
          <p:nvPr/>
        </p:nvSpPr>
        <p:spPr>
          <a:xfrm>
            <a:off x="34174920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3" name="Freeform: Shape 2962">
            <a:extLst>
              <a:ext uri="{FF2B5EF4-FFF2-40B4-BE49-F238E27FC236}">
                <a16:creationId xmlns:a16="http://schemas.microsoft.com/office/drawing/2014/main" id="{516A79A9-791B-DB5F-66AB-B17937A59AF5}"/>
              </a:ext>
            </a:extLst>
          </p:cNvPr>
          <p:cNvSpPr/>
          <p:nvPr/>
        </p:nvSpPr>
        <p:spPr>
          <a:xfrm>
            <a:off x="34174920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4" name="Freeform: Shape 2963">
            <a:extLst>
              <a:ext uri="{FF2B5EF4-FFF2-40B4-BE49-F238E27FC236}">
                <a16:creationId xmlns:a16="http://schemas.microsoft.com/office/drawing/2014/main" id="{D871ED6C-3EDD-0E13-AEE0-1A51C44FC1F7}"/>
              </a:ext>
            </a:extLst>
          </p:cNvPr>
          <p:cNvSpPr/>
          <p:nvPr/>
        </p:nvSpPr>
        <p:spPr>
          <a:xfrm>
            <a:off x="34174920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5" name="Freeform: Shape 2964">
            <a:extLst>
              <a:ext uri="{FF2B5EF4-FFF2-40B4-BE49-F238E27FC236}">
                <a16:creationId xmlns:a16="http://schemas.microsoft.com/office/drawing/2014/main" id="{A8B2BCF9-FDA2-91A1-85CA-C45C56059C28}"/>
              </a:ext>
            </a:extLst>
          </p:cNvPr>
          <p:cNvSpPr/>
          <p:nvPr/>
        </p:nvSpPr>
        <p:spPr>
          <a:xfrm>
            <a:off x="34174920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6" name="Freeform: Shape 2965">
            <a:extLst>
              <a:ext uri="{FF2B5EF4-FFF2-40B4-BE49-F238E27FC236}">
                <a16:creationId xmlns:a16="http://schemas.microsoft.com/office/drawing/2014/main" id="{32534E54-1390-49C4-EF37-A3E7B270BB9D}"/>
              </a:ext>
            </a:extLst>
          </p:cNvPr>
          <p:cNvSpPr/>
          <p:nvPr/>
        </p:nvSpPr>
        <p:spPr>
          <a:xfrm>
            <a:off x="34174920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7" name="Freeform: Shape 2966">
            <a:extLst>
              <a:ext uri="{FF2B5EF4-FFF2-40B4-BE49-F238E27FC236}">
                <a16:creationId xmlns:a16="http://schemas.microsoft.com/office/drawing/2014/main" id="{1831978B-22F6-9752-D628-E341B2C7FF4F}"/>
              </a:ext>
            </a:extLst>
          </p:cNvPr>
          <p:cNvSpPr/>
          <p:nvPr/>
        </p:nvSpPr>
        <p:spPr>
          <a:xfrm>
            <a:off x="34174920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8" name="Freeform: Shape 2967">
            <a:extLst>
              <a:ext uri="{FF2B5EF4-FFF2-40B4-BE49-F238E27FC236}">
                <a16:creationId xmlns:a16="http://schemas.microsoft.com/office/drawing/2014/main" id="{A21B1229-6BF6-8896-EC60-2AF617596A08}"/>
              </a:ext>
            </a:extLst>
          </p:cNvPr>
          <p:cNvSpPr/>
          <p:nvPr/>
        </p:nvSpPr>
        <p:spPr>
          <a:xfrm>
            <a:off x="34174920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9" name="Freeform: Shape 2968">
            <a:extLst>
              <a:ext uri="{FF2B5EF4-FFF2-40B4-BE49-F238E27FC236}">
                <a16:creationId xmlns:a16="http://schemas.microsoft.com/office/drawing/2014/main" id="{5D246F0D-4BFC-F5A0-90A0-69B349C49773}"/>
              </a:ext>
            </a:extLst>
          </p:cNvPr>
          <p:cNvSpPr/>
          <p:nvPr/>
        </p:nvSpPr>
        <p:spPr>
          <a:xfrm>
            <a:off x="34174920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0" name="Freeform: Shape 2969">
            <a:extLst>
              <a:ext uri="{FF2B5EF4-FFF2-40B4-BE49-F238E27FC236}">
                <a16:creationId xmlns:a16="http://schemas.microsoft.com/office/drawing/2014/main" id="{35FBF767-5E32-112E-1B21-432E6067581B}"/>
              </a:ext>
            </a:extLst>
          </p:cNvPr>
          <p:cNvSpPr/>
          <p:nvPr/>
        </p:nvSpPr>
        <p:spPr>
          <a:xfrm>
            <a:off x="34174920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1" name="Freeform: Shape 2970">
            <a:extLst>
              <a:ext uri="{FF2B5EF4-FFF2-40B4-BE49-F238E27FC236}">
                <a16:creationId xmlns:a16="http://schemas.microsoft.com/office/drawing/2014/main" id="{4D4FE199-848F-B385-E346-5D2C3C40F8B5}"/>
              </a:ext>
            </a:extLst>
          </p:cNvPr>
          <p:cNvSpPr/>
          <p:nvPr/>
        </p:nvSpPr>
        <p:spPr>
          <a:xfrm>
            <a:off x="34174920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2" name="Freeform: Shape 2971">
            <a:extLst>
              <a:ext uri="{FF2B5EF4-FFF2-40B4-BE49-F238E27FC236}">
                <a16:creationId xmlns:a16="http://schemas.microsoft.com/office/drawing/2014/main" id="{B1B92ECD-2148-6A59-B7B0-AB2B69F5CD1F}"/>
              </a:ext>
            </a:extLst>
          </p:cNvPr>
          <p:cNvSpPr/>
          <p:nvPr/>
        </p:nvSpPr>
        <p:spPr>
          <a:xfrm>
            <a:off x="34174920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3" name="Freeform: Shape 2972">
            <a:extLst>
              <a:ext uri="{FF2B5EF4-FFF2-40B4-BE49-F238E27FC236}">
                <a16:creationId xmlns:a16="http://schemas.microsoft.com/office/drawing/2014/main" id="{76F93E84-F343-3535-BA0E-1BD480526715}"/>
              </a:ext>
            </a:extLst>
          </p:cNvPr>
          <p:cNvSpPr/>
          <p:nvPr/>
        </p:nvSpPr>
        <p:spPr>
          <a:xfrm>
            <a:off x="34174920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4" name="Freeform: Shape 2973">
            <a:extLst>
              <a:ext uri="{FF2B5EF4-FFF2-40B4-BE49-F238E27FC236}">
                <a16:creationId xmlns:a16="http://schemas.microsoft.com/office/drawing/2014/main" id="{672B5691-9B5A-6172-01C2-B5FA9C0BDC3A}"/>
              </a:ext>
            </a:extLst>
          </p:cNvPr>
          <p:cNvSpPr/>
          <p:nvPr/>
        </p:nvSpPr>
        <p:spPr>
          <a:xfrm>
            <a:off x="34174920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5" name="Freeform: Shape 2974">
            <a:extLst>
              <a:ext uri="{FF2B5EF4-FFF2-40B4-BE49-F238E27FC236}">
                <a16:creationId xmlns:a16="http://schemas.microsoft.com/office/drawing/2014/main" id="{D8ADF966-562D-356E-3A65-50F3223929C5}"/>
              </a:ext>
            </a:extLst>
          </p:cNvPr>
          <p:cNvSpPr/>
          <p:nvPr/>
        </p:nvSpPr>
        <p:spPr>
          <a:xfrm>
            <a:off x="34558129" y="3762416"/>
            <a:ext cx="28508" cy="34935"/>
          </a:xfrm>
          <a:custGeom>
            <a:avLst/>
            <a:gdLst>
              <a:gd name="connsiteX0" fmla="*/ 0 w 28508"/>
              <a:gd name="connsiteY0" fmla="*/ 0 h 34935"/>
              <a:gd name="connsiteX1" fmla="*/ 0 w 28508"/>
              <a:gd name="connsiteY1" fmla="*/ 34935 h 3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935">
                <a:moveTo>
                  <a:pt x="0" y="0"/>
                </a:moveTo>
                <a:lnTo>
                  <a:pt x="0" y="34935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6" name="Freeform: Shape 2975">
            <a:extLst>
              <a:ext uri="{FF2B5EF4-FFF2-40B4-BE49-F238E27FC236}">
                <a16:creationId xmlns:a16="http://schemas.microsoft.com/office/drawing/2014/main" id="{8B6F00E8-801D-45A4-0446-35FB66497DC0}"/>
              </a:ext>
            </a:extLst>
          </p:cNvPr>
          <p:cNvSpPr/>
          <p:nvPr/>
        </p:nvSpPr>
        <p:spPr>
          <a:xfrm>
            <a:off x="34558129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7" name="Freeform: Shape 2976">
            <a:extLst>
              <a:ext uri="{FF2B5EF4-FFF2-40B4-BE49-F238E27FC236}">
                <a16:creationId xmlns:a16="http://schemas.microsoft.com/office/drawing/2014/main" id="{E08307CC-0C2E-F560-018C-AD9BB64040C7}"/>
              </a:ext>
            </a:extLst>
          </p:cNvPr>
          <p:cNvSpPr/>
          <p:nvPr/>
        </p:nvSpPr>
        <p:spPr>
          <a:xfrm>
            <a:off x="34558129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8" name="Freeform: Shape 2977">
            <a:extLst>
              <a:ext uri="{FF2B5EF4-FFF2-40B4-BE49-F238E27FC236}">
                <a16:creationId xmlns:a16="http://schemas.microsoft.com/office/drawing/2014/main" id="{CEFF402C-426B-0687-78E8-8CA8F27E06AE}"/>
              </a:ext>
            </a:extLst>
          </p:cNvPr>
          <p:cNvSpPr/>
          <p:nvPr/>
        </p:nvSpPr>
        <p:spPr>
          <a:xfrm>
            <a:off x="34558129" y="3896478"/>
            <a:ext cx="28508" cy="38435"/>
          </a:xfrm>
          <a:custGeom>
            <a:avLst/>
            <a:gdLst>
              <a:gd name="connsiteX0" fmla="*/ 0 w 28508"/>
              <a:gd name="connsiteY0" fmla="*/ 0 h 38435"/>
              <a:gd name="connsiteX1" fmla="*/ 0 w 28508"/>
              <a:gd name="connsiteY1" fmla="*/ 38435 h 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435">
                <a:moveTo>
                  <a:pt x="0" y="0"/>
                </a:moveTo>
                <a:lnTo>
                  <a:pt x="0" y="38435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9" name="Freeform: Shape 2978">
            <a:extLst>
              <a:ext uri="{FF2B5EF4-FFF2-40B4-BE49-F238E27FC236}">
                <a16:creationId xmlns:a16="http://schemas.microsoft.com/office/drawing/2014/main" id="{9DC3989D-BE55-00B2-6934-63A1804E3983}"/>
              </a:ext>
            </a:extLst>
          </p:cNvPr>
          <p:cNvSpPr/>
          <p:nvPr/>
        </p:nvSpPr>
        <p:spPr>
          <a:xfrm>
            <a:off x="34414362" y="3934914"/>
            <a:ext cx="28508" cy="11109"/>
          </a:xfrm>
          <a:custGeom>
            <a:avLst/>
            <a:gdLst>
              <a:gd name="connsiteX0" fmla="*/ 0 w 28508"/>
              <a:gd name="connsiteY0" fmla="*/ 0 h 11109"/>
              <a:gd name="connsiteX1" fmla="*/ 0 w 28508"/>
              <a:gd name="connsiteY1" fmla="*/ 11110 h 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109">
                <a:moveTo>
                  <a:pt x="0" y="0"/>
                </a:moveTo>
                <a:lnTo>
                  <a:pt x="0" y="11110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0" name="Freeform: Shape 2979">
            <a:extLst>
              <a:ext uri="{FF2B5EF4-FFF2-40B4-BE49-F238E27FC236}">
                <a16:creationId xmlns:a16="http://schemas.microsoft.com/office/drawing/2014/main" id="{3B717983-7CE6-4BDC-95BC-0C39A8FA704A}"/>
              </a:ext>
            </a:extLst>
          </p:cNvPr>
          <p:cNvSpPr/>
          <p:nvPr/>
        </p:nvSpPr>
        <p:spPr>
          <a:xfrm>
            <a:off x="34414362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1" name="Freeform: Shape 2980">
            <a:extLst>
              <a:ext uri="{FF2B5EF4-FFF2-40B4-BE49-F238E27FC236}">
                <a16:creationId xmlns:a16="http://schemas.microsoft.com/office/drawing/2014/main" id="{DB41C716-B404-5EE0-B390-2DAF84A9BE19}"/>
              </a:ext>
            </a:extLst>
          </p:cNvPr>
          <p:cNvSpPr/>
          <p:nvPr/>
        </p:nvSpPr>
        <p:spPr>
          <a:xfrm>
            <a:off x="34414362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2" name="Freeform: Shape 2981">
            <a:extLst>
              <a:ext uri="{FF2B5EF4-FFF2-40B4-BE49-F238E27FC236}">
                <a16:creationId xmlns:a16="http://schemas.microsoft.com/office/drawing/2014/main" id="{DFDCBC1C-5666-31FC-5C4E-1063964F01BE}"/>
              </a:ext>
            </a:extLst>
          </p:cNvPr>
          <p:cNvSpPr/>
          <p:nvPr/>
        </p:nvSpPr>
        <p:spPr>
          <a:xfrm>
            <a:off x="34414362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3" name="Freeform: Shape 2982">
            <a:extLst>
              <a:ext uri="{FF2B5EF4-FFF2-40B4-BE49-F238E27FC236}">
                <a16:creationId xmlns:a16="http://schemas.microsoft.com/office/drawing/2014/main" id="{FFA5D409-1D42-4D6B-51AF-09AADC21BFFB}"/>
              </a:ext>
            </a:extLst>
          </p:cNvPr>
          <p:cNvSpPr/>
          <p:nvPr/>
        </p:nvSpPr>
        <p:spPr>
          <a:xfrm>
            <a:off x="34414362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4" name="Freeform: Shape 2983">
            <a:extLst>
              <a:ext uri="{FF2B5EF4-FFF2-40B4-BE49-F238E27FC236}">
                <a16:creationId xmlns:a16="http://schemas.microsoft.com/office/drawing/2014/main" id="{57A3C1D8-BED3-B59A-2522-3A1318381E44}"/>
              </a:ext>
            </a:extLst>
          </p:cNvPr>
          <p:cNvSpPr/>
          <p:nvPr/>
        </p:nvSpPr>
        <p:spPr>
          <a:xfrm>
            <a:off x="34414362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5" name="Freeform: Shape 2984">
            <a:extLst>
              <a:ext uri="{FF2B5EF4-FFF2-40B4-BE49-F238E27FC236}">
                <a16:creationId xmlns:a16="http://schemas.microsoft.com/office/drawing/2014/main" id="{29754DD3-14D9-995F-3F06-3F172802B229}"/>
              </a:ext>
            </a:extLst>
          </p:cNvPr>
          <p:cNvSpPr/>
          <p:nvPr/>
        </p:nvSpPr>
        <p:spPr>
          <a:xfrm>
            <a:off x="34414362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6" name="Freeform: Shape 2985">
            <a:extLst>
              <a:ext uri="{FF2B5EF4-FFF2-40B4-BE49-F238E27FC236}">
                <a16:creationId xmlns:a16="http://schemas.microsoft.com/office/drawing/2014/main" id="{2B51E3AE-D1D5-E832-3DA1-BACA7E098975}"/>
              </a:ext>
            </a:extLst>
          </p:cNvPr>
          <p:cNvSpPr/>
          <p:nvPr/>
        </p:nvSpPr>
        <p:spPr>
          <a:xfrm>
            <a:off x="34414362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7" name="Freeform: Shape 2986">
            <a:extLst>
              <a:ext uri="{FF2B5EF4-FFF2-40B4-BE49-F238E27FC236}">
                <a16:creationId xmlns:a16="http://schemas.microsoft.com/office/drawing/2014/main" id="{F13FFC51-FA52-DDB1-9940-87BC0B53C7C1}"/>
              </a:ext>
            </a:extLst>
          </p:cNvPr>
          <p:cNvSpPr/>
          <p:nvPr/>
        </p:nvSpPr>
        <p:spPr>
          <a:xfrm>
            <a:off x="34414362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8" name="Freeform: Shape 2987">
            <a:extLst>
              <a:ext uri="{FF2B5EF4-FFF2-40B4-BE49-F238E27FC236}">
                <a16:creationId xmlns:a16="http://schemas.microsoft.com/office/drawing/2014/main" id="{F814A24A-DA84-67D3-19BD-388C63E721E8}"/>
              </a:ext>
            </a:extLst>
          </p:cNvPr>
          <p:cNvSpPr/>
          <p:nvPr/>
        </p:nvSpPr>
        <p:spPr>
          <a:xfrm>
            <a:off x="34414362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9" name="Freeform: Shape 2988">
            <a:extLst>
              <a:ext uri="{FF2B5EF4-FFF2-40B4-BE49-F238E27FC236}">
                <a16:creationId xmlns:a16="http://schemas.microsoft.com/office/drawing/2014/main" id="{DC4FC5A4-A50E-CFC2-A789-EBA5F4E1792C}"/>
              </a:ext>
            </a:extLst>
          </p:cNvPr>
          <p:cNvSpPr/>
          <p:nvPr/>
        </p:nvSpPr>
        <p:spPr>
          <a:xfrm>
            <a:off x="34414362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0" name="Freeform: Shape 2989">
            <a:extLst>
              <a:ext uri="{FF2B5EF4-FFF2-40B4-BE49-F238E27FC236}">
                <a16:creationId xmlns:a16="http://schemas.microsoft.com/office/drawing/2014/main" id="{4069F6AD-1D76-2272-55D6-FC787911B5BE}"/>
              </a:ext>
            </a:extLst>
          </p:cNvPr>
          <p:cNvSpPr/>
          <p:nvPr/>
        </p:nvSpPr>
        <p:spPr>
          <a:xfrm>
            <a:off x="34414362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1" name="Freeform: Shape 2990">
            <a:extLst>
              <a:ext uri="{FF2B5EF4-FFF2-40B4-BE49-F238E27FC236}">
                <a16:creationId xmlns:a16="http://schemas.microsoft.com/office/drawing/2014/main" id="{0FA92A50-7F89-4A01-E792-670096F877B0}"/>
              </a:ext>
            </a:extLst>
          </p:cNvPr>
          <p:cNvSpPr/>
          <p:nvPr/>
        </p:nvSpPr>
        <p:spPr>
          <a:xfrm>
            <a:off x="34414362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2" name="Freeform: Shape 2991">
            <a:extLst>
              <a:ext uri="{FF2B5EF4-FFF2-40B4-BE49-F238E27FC236}">
                <a16:creationId xmlns:a16="http://schemas.microsoft.com/office/drawing/2014/main" id="{7206BAC4-F6FF-1DF6-EDA3-CB3C06D01FC6}"/>
              </a:ext>
            </a:extLst>
          </p:cNvPr>
          <p:cNvSpPr/>
          <p:nvPr/>
        </p:nvSpPr>
        <p:spPr>
          <a:xfrm>
            <a:off x="34414362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3" name="Freeform: Shape 2992">
            <a:extLst>
              <a:ext uri="{FF2B5EF4-FFF2-40B4-BE49-F238E27FC236}">
                <a16:creationId xmlns:a16="http://schemas.microsoft.com/office/drawing/2014/main" id="{04072028-390E-6EC6-58CF-CB3E674C5B25}"/>
              </a:ext>
            </a:extLst>
          </p:cNvPr>
          <p:cNvSpPr/>
          <p:nvPr/>
        </p:nvSpPr>
        <p:spPr>
          <a:xfrm>
            <a:off x="34414362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4" name="Freeform: Shape 2993">
            <a:extLst>
              <a:ext uri="{FF2B5EF4-FFF2-40B4-BE49-F238E27FC236}">
                <a16:creationId xmlns:a16="http://schemas.microsoft.com/office/drawing/2014/main" id="{D87E5A44-8F7B-43E8-F1D7-85A9EAA80D99}"/>
              </a:ext>
            </a:extLst>
          </p:cNvPr>
          <p:cNvSpPr/>
          <p:nvPr/>
        </p:nvSpPr>
        <p:spPr>
          <a:xfrm>
            <a:off x="34414362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5" name="Freeform: Shape 2994">
            <a:extLst>
              <a:ext uri="{FF2B5EF4-FFF2-40B4-BE49-F238E27FC236}">
                <a16:creationId xmlns:a16="http://schemas.microsoft.com/office/drawing/2014/main" id="{6E453F52-1688-9A6E-A5EA-2471C5BFC487}"/>
              </a:ext>
            </a:extLst>
          </p:cNvPr>
          <p:cNvSpPr/>
          <p:nvPr/>
        </p:nvSpPr>
        <p:spPr>
          <a:xfrm>
            <a:off x="34414362" y="4689105"/>
            <a:ext cx="28508" cy="9686"/>
          </a:xfrm>
          <a:custGeom>
            <a:avLst/>
            <a:gdLst>
              <a:gd name="connsiteX0" fmla="*/ 0 w 28508"/>
              <a:gd name="connsiteY0" fmla="*/ 0 h 9686"/>
              <a:gd name="connsiteX1" fmla="*/ 0 w 28508"/>
              <a:gd name="connsiteY1" fmla="*/ 9686 h 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9686">
                <a:moveTo>
                  <a:pt x="0" y="0"/>
                </a:moveTo>
                <a:lnTo>
                  <a:pt x="0" y="9686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6" name="Freeform: Shape 2995">
            <a:extLst>
              <a:ext uri="{FF2B5EF4-FFF2-40B4-BE49-F238E27FC236}">
                <a16:creationId xmlns:a16="http://schemas.microsoft.com/office/drawing/2014/main" id="{00282711-7E86-76F0-1E3F-50D8C8C77436}"/>
              </a:ext>
            </a:extLst>
          </p:cNvPr>
          <p:cNvSpPr/>
          <p:nvPr/>
        </p:nvSpPr>
        <p:spPr>
          <a:xfrm>
            <a:off x="34318602" y="4698791"/>
            <a:ext cx="28508" cy="39889"/>
          </a:xfrm>
          <a:custGeom>
            <a:avLst/>
            <a:gdLst>
              <a:gd name="connsiteX0" fmla="*/ 0 w 28508"/>
              <a:gd name="connsiteY0" fmla="*/ 0 h 39889"/>
              <a:gd name="connsiteX1" fmla="*/ 0 w 28508"/>
              <a:gd name="connsiteY1" fmla="*/ 39890 h 3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889">
                <a:moveTo>
                  <a:pt x="0" y="0"/>
                </a:moveTo>
                <a:lnTo>
                  <a:pt x="0" y="39890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7" name="Freeform: Shape 2996">
            <a:extLst>
              <a:ext uri="{FF2B5EF4-FFF2-40B4-BE49-F238E27FC236}">
                <a16:creationId xmlns:a16="http://schemas.microsoft.com/office/drawing/2014/main" id="{5985F7B0-C3EB-89F3-463F-425E4D0BC34E}"/>
              </a:ext>
            </a:extLst>
          </p:cNvPr>
          <p:cNvSpPr/>
          <p:nvPr/>
        </p:nvSpPr>
        <p:spPr>
          <a:xfrm>
            <a:off x="34318602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8" name="Freeform: Shape 2997">
            <a:extLst>
              <a:ext uri="{FF2B5EF4-FFF2-40B4-BE49-F238E27FC236}">
                <a16:creationId xmlns:a16="http://schemas.microsoft.com/office/drawing/2014/main" id="{0764D7DD-CBC4-B0BD-714E-922FBEDA2E2F}"/>
              </a:ext>
            </a:extLst>
          </p:cNvPr>
          <p:cNvSpPr/>
          <p:nvPr/>
        </p:nvSpPr>
        <p:spPr>
          <a:xfrm>
            <a:off x="34318602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9" name="Freeform: Shape 2998">
            <a:extLst>
              <a:ext uri="{FF2B5EF4-FFF2-40B4-BE49-F238E27FC236}">
                <a16:creationId xmlns:a16="http://schemas.microsoft.com/office/drawing/2014/main" id="{E428A608-C54B-25AB-5D02-A6313AD9C396}"/>
              </a:ext>
            </a:extLst>
          </p:cNvPr>
          <p:cNvSpPr/>
          <p:nvPr/>
        </p:nvSpPr>
        <p:spPr>
          <a:xfrm>
            <a:off x="34318602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0" name="Freeform: Shape 2999">
            <a:extLst>
              <a:ext uri="{FF2B5EF4-FFF2-40B4-BE49-F238E27FC236}">
                <a16:creationId xmlns:a16="http://schemas.microsoft.com/office/drawing/2014/main" id="{1193EBBE-7DD0-6881-66AF-AB192ED01AB0}"/>
              </a:ext>
            </a:extLst>
          </p:cNvPr>
          <p:cNvSpPr/>
          <p:nvPr/>
        </p:nvSpPr>
        <p:spPr>
          <a:xfrm>
            <a:off x="34318602" y="4887347"/>
            <a:ext cx="28508" cy="47997"/>
          </a:xfrm>
          <a:custGeom>
            <a:avLst/>
            <a:gdLst>
              <a:gd name="connsiteX0" fmla="*/ 0 w 28508"/>
              <a:gd name="connsiteY0" fmla="*/ 0 h 47997"/>
              <a:gd name="connsiteX1" fmla="*/ 0 w 28508"/>
              <a:gd name="connsiteY1" fmla="*/ 47998 h 4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997">
                <a:moveTo>
                  <a:pt x="0" y="0"/>
                </a:moveTo>
                <a:lnTo>
                  <a:pt x="0" y="47998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1" name="Freeform: Shape 3000">
            <a:extLst>
              <a:ext uri="{FF2B5EF4-FFF2-40B4-BE49-F238E27FC236}">
                <a16:creationId xmlns:a16="http://schemas.microsoft.com/office/drawing/2014/main" id="{33D55A1C-F6EB-D6B9-1DBB-82980D3E2CC7}"/>
              </a:ext>
            </a:extLst>
          </p:cNvPr>
          <p:cNvSpPr/>
          <p:nvPr/>
        </p:nvSpPr>
        <p:spPr>
          <a:xfrm>
            <a:off x="34270708" y="4935345"/>
            <a:ext cx="28508" cy="1578"/>
          </a:xfrm>
          <a:custGeom>
            <a:avLst/>
            <a:gdLst>
              <a:gd name="connsiteX0" fmla="*/ 0 w 28508"/>
              <a:gd name="connsiteY0" fmla="*/ 0 h 1578"/>
              <a:gd name="connsiteX1" fmla="*/ 0 w 28508"/>
              <a:gd name="connsiteY1" fmla="*/ 1578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578">
                <a:moveTo>
                  <a:pt x="0" y="0"/>
                </a:moveTo>
                <a:lnTo>
                  <a:pt x="0" y="1578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2" name="Freeform: Shape 3001">
            <a:extLst>
              <a:ext uri="{FF2B5EF4-FFF2-40B4-BE49-F238E27FC236}">
                <a16:creationId xmlns:a16="http://schemas.microsoft.com/office/drawing/2014/main" id="{9C395606-C512-2D7C-23CF-48F9B3C85305}"/>
              </a:ext>
            </a:extLst>
          </p:cNvPr>
          <p:cNvSpPr/>
          <p:nvPr/>
        </p:nvSpPr>
        <p:spPr>
          <a:xfrm>
            <a:off x="34270708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3" name="Freeform: Shape 3002">
            <a:extLst>
              <a:ext uri="{FF2B5EF4-FFF2-40B4-BE49-F238E27FC236}">
                <a16:creationId xmlns:a16="http://schemas.microsoft.com/office/drawing/2014/main" id="{93F76717-AF5E-1470-5663-7E612CBF6071}"/>
              </a:ext>
            </a:extLst>
          </p:cNvPr>
          <p:cNvSpPr/>
          <p:nvPr/>
        </p:nvSpPr>
        <p:spPr>
          <a:xfrm>
            <a:off x="34270708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4" name="Freeform: Shape 3003">
            <a:extLst>
              <a:ext uri="{FF2B5EF4-FFF2-40B4-BE49-F238E27FC236}">
                <a16:creationId xmlns:a16="http://schemas.microsoft.com/office/drawing/2014/main" id="{1CA833A8-2EB7-F805-2511-2C37CC163D77}"/>
              </a:ext>
            </a:extLst>
          </p:cNvPr>
          <p:cNvSpPr/>
          <p:nvPr/>
        </p:nvSpPr>
        <p:spPr>
          <a:xfrm>
            <a:off x="34270708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5" name="Freeform: Shape 3004">
            <a:extLst>
              <a:ext uri="{FF2B5EF4-FFF2-40B4-BE49-F238E27FC236}">
                <a16:creationId xmlns:a16="http://schemas.microsoft.com/office/drawing/2014/main" id="{C582E394-F3F8-9D19-3762-8C13A2A68EFB}"/>
              </a:ext>
            </a:extLst>
          </p:cNvPr>
          <p:cNvSpPr/>
          <p:nvPr/>
        </p:nvSpPr>
        <p:spPr>
          <a:xfrm>
            <a:off x="34270708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6" name="Freeform: Shape 3005">
            <a:extLst>
              <a:ext uri="{FF2B5EF4-FFF2-40B4-BE49-F238E27FC236}">
                <a16:creationId xmlns:a16="http://schemas.microsoft.com/office/drawing/2014/main" id="{AAA76F27-EDAC-FD64-AC52-2BAEB91DDB9D}"/>
              </a:ext>
            </a:extLst>
          </p:cNvPr>
          <p:cNvSpPr/>
          <p:nvPr/>
        </p:nvSpPr>
        <p:spPr>
          <a:xfrm>
            <a:off x="34270708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7" name="Freeform: Shape 3006">
            <a:extLst>
              <a:ext uri="{FF2B5EF4-FFF2-40B4-BE49-F238E27FC236}">
                <a16:creationId xmlns:a16="http://schemas.microsoft.com/office/drawing/2014/main" id="{F32515D9-1C2B-89E2-BCED-900C24C086B0}"/>
              </a:ext>
            </a:extLst>
          </p:cNvPr>
          <p:cNvSpPr/>
          <p:nvPr/>
        </p:nvSpPr>
        <p:spPr>
          <a:xfrm>
            <a:off x="34270708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8" name="Freeform: Shape 3007">
            <a:extLst>
              <a:ext uri="{FF2B5EF4-FFF2-40B4-BE49-F238E27FC236}">
                <a16:creationId xmlns:a16="http://schemas.microsoft.com/office/drawing/2014/main" id="{6B57772E-55DF-FA5F-CD17-B45AEAD75F98}"/>
              </a:ext>
            </a:extLst>
          </p:cNvPr>
          <p:cNvSpPr/>
          <p:nvPr/>
        </p:nvSpPr>
        <p:spPr>
          <a:xfrm>
            <a:off x="34270708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9" name="Freeform: Shape 3008">
            <a:extLst>
              <a:ext uri="{FF2B5EF4-FFF2-40B4-BE49-F238E27FC236}">
                <a16:creationId xmlns:a16="http://schemas.microsoft.com/office/drawing/2014/main" id="{2A4C45D5-E0D1-B4B5-F0A7-093A241ABA36}"/>
              </a:ext>
            </a:extLst>
          </p:cNvPr>
          <p:cNvSpPr/>
          <p:nvPr/>
        </p:nvSpPr>
        <p:spPr>
          <a:xfrm>
            <a:off x="3427070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0" name="Freeform: Shape 3009">
            <a:extLst>
              <a:ext uri="{FF2B5EF4-FFF2-40B4-BE49-F238E27FC236}">
                <a16:creationId xmlns:a16="http://schemas.microsoft.com/office/drawing/2014/main" id="{AD7BA2D4-DAB9-98B7-EEB3-80D1F3B542FC}"/>
              </a:ext>
            </a:extLst>
          </p:cNvPr>
          <p:cNvSpPr/>
          <p:nvPr/>
        </p:nvSpPr>
        <p:spPr>
          <a:xfrm>
            <a:off x="34270708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1" name="Freeform: Shape 3010">
            <a:extLst>
              <a:ext uri="{FF2B5EF4-FFF2-40B4-BE49-F238E27FC236}">
                <a16:creationId xmlns:a16="http://schemas.microsoft.com/office/drawing/2014/main" id="{ED9B743F-61AE-13D1-0A1A-43075139EA51}"/>
              </a:ext>
            </a:extLst>
          </p:cNvPr>
          <p:cNvSpPr/>
          <p:nvPr/>
        </p:nvSpPr>
        <p:spPr>
          <a:xfrm>
            <a:off x="3427070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2" name="Freeform: Shape 3011">
            <a:extLst>
              <a:ext uri="{FF2B5EF4-FFF2-40B4-BE49-F238E27FC236}">
                <a16:creationId xmlns:a16="http://schemas.microsoft.com/office/drawing/2014/main" id="{6427993C-7F88-C0D4-40C7-8CBEAC4F2E5D}"/>
              </a:ext>
            </a:extLst>
          </p:cNvPr>
          <p:cNvSpPr/>
          <p:nvPr/>
        </p:nvSpPr>
        <p:spPr>
          <a:xfrm>
            <a:off x="3427070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3" name="Freeform: Shape 3012">
            <a:extLst>
              <a:ext uri="{FF2B5EF4-FFF2-40B4-BE49-F238E27FC236}">
                <a16:creationId xmlns:a16="http://schemas.microsoft.com/office/drawing/2014/main" id="{ED1F4C48-870D-6FF4-44E6-242082CAB616}"/>
              </a:ext>
            </a:extLst>
          </p:cNvPr>
          <p:cNvSpPr/>
          <p:nvPr/>
        </p:nvSpPr>
        <p:spPr>
          <a:xfrm>
            <a:off x="3427070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4" name="Freeform: Shape 3013">
            <a:extLst>
              <a:ext uri="{FF2B5EF4-FFF2-40B4-BE49-F238E27FC236}">
                <a16:creationId xmlns:a16="http://schemas.microsoft.com/office/drawing/2014/main" id="{4FE980FB-A797-1E54-FE12-CBBDD06A4D5F}"/>
              </a:ext>
            </a:extLst>
          </p:cNvPr>
          <p:cNvSpPr/>
          <p:nvPr/>
        </p:nvSpPr>
        <p:spPr>
          <a:xfrm>
            <a:off x="3427070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5" name="Freeform: Shape 3014">
            <a:extLst>
              <a:ext uri="{FF2B5EF4-FFF2-40B4-BE49-F238E27FC236}">
                <a16:creationId xmlns:a16="http://schemas.microsoft.com/office/drawing/2014/main" id="{B87D9ACF-7D8D-05C3-416A-4703D5C7DAF3}"/>
              </a:ext>
            </a:extLst>
          </p:cNvPr>
          <p:cNvSpPr/>
          <p:nvPr/>
        </p:nvSpPr>
        <p:spPr>
          <a:xfrm>
            <a:off x="3427070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6" name="Freeform: Shape 3015">
            <a:extLst>
              <a:ext uri="{FF2B5EF4-FFF2-40B4-BE49-F238E27FC236}">
                <a16:creationId xmlns:a16="http://schemas.microsoft.com/office/drawing/2014/main" id="{AED63F93-077E-90F6-D252-9B67915F101B}"/>
              </a:ext>
            </a:extLst>
          </p:cNvPr>
          <p:cNvSpPr/>
          <p:nvPr/>
        </p:nvSpPr>
        <p:spPr>
          <a:xfrm>
            <a:off x="3427070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7" name="Freeform: Shape 3016">
            <a:extLst>
              <a:ext uri="{FF2B5EF4-FFF2-40B4-BE49-F238E27FC236}">
                <a16:creationId xmlns:a16="http://schemas.microsoft.com/office/drawing/2014/main" id="{C783D7BC-3844-BB0D-A7EF-64884472D24D}"/>
              </a:ext>
            </a:extLst>
          </p:cNvPr>
          <p:cNvSpPr/>
          <p:nvPr/>
        </p:nvSpPr>
        <p:spPr>
          <a:xfrm>
            <a:off x="3427070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8" name="Freeform: Shape 3017">
            <a:extLst>
              <a:ext uri="{FF2B5EF4-FFF2-40B4-BE49-F238E27FC236}">
                <a16:creationId xmlns:a16="http://schemas.microsoft.com/office/drawing/2014/main" id="{008947DC-D756-6728-6BCE-66CD9EB06BBF}"/>
              </a:ext>
            </a:extLst>
          </p:cNvPr>
          <p:cNvSpPr/>
          <p:nvPr/>
        </p:nvSpPr>
        <p:spPr>
          <a:xfrm>
            <a:off x="3427070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9" name="Freeform: Shape 3018">
            <a:extLst>
              <a:ext uri="{FF2B5EF4-FFF2-40B4-BE49-F238E27FC236}">
                <a16:creationId xmlns:a16="http://schemas.microsoft.com/office/drawing/2014/main" id="{B8272F81-CC12-E336-F6C2-BB1430857CD0}"/>
              </a:ext>
            </a:extLst>
          </p:cNvPr>
          <p:cNvSpPr/>
          <p:nvPr/>
        </p:nvSpPr>
        <p:spPr>
          <a:xfrm>
            <a:off x="3427070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0" name="Freeform: Shape 3019">
            <a:extLst>
              <a:ext uri="{FF2B5EF4-FFF2-40B4-BE49-F238E27FC236}">
                <a16:creationId xmlns:a16="http://schemas.microsoft.com/office/drawing/2014/main" id="{A399F79A-0992-2507-3E5C-50ED899986A2}"/>
              </a:ext>
            </a:extLst>
          </p:cNvPr>
          <p:cNvSpPr/>
          <p:nvPr/>
        </p:nvSpPr>
        <p:spPr>
          <a:xfrm>
            <a:off x="3427070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1" name="Freeform: Shape 3020">
            <a:extLst>
              <a:ext uri="{FF2B5EF4-FFF2-40B4-BE49-F238E27FC236}">
                <a16:creationId xmlns:a16="http://schemas.microsoft.com/office/drawing/2014/main" id="{6D766DCD-EB6C-B417-91B0-1643C5F30A37}"/>
              </a:ext>
            </a:extLst>
          </p:cNvPr>
          <p:cNvSpPr/>
          <p:nvPr/>
        </p:nvSpPr>
        <p:spPr>
          <a:xfrm>
            <a:off x="3427070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2" name="Freeform: Shape 3021">
            <a:extLst>
              <a:ext uri="{FF2B5EF4-FFF2-40B4-BE49-F238E27FC236}">
                <a16:creationId xmlns:a16="http://schemas.microsoft.com/office/drawing/2014/main" id="{27FAED7C-AA97-A308-5B3B-4C5D1953A942}"/>
              </a:ext>
            </a:extLst>
          </p:cNvPr>
          <p:cNvSpPr/>
          <p:nvPr/>
        </p:nvSpPr>
        <p:spPr>
          <a:xfrm>
            <a:off x="3427070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3" name="Freeform: Shape 3022">
            <a:extLst>
              <a:ext uri="{FF2B5EF4-FFF2-40B4-BE49-F238E27FC236}">
                <a16:creationId xmlns:a16="http://schemas.microsoft.com/office/drawing/2014/main" id="{574A9CBC-2E21-3AA1-1EE1-D8D05826C388}"/>
              </a:ext>
            </a:extLst>
          </p:cNvPr>
          <p:cNvSpPr/>
          <p:nvPr/>
        </p:nvSpPr>
        <p:spPr>
          <a:xfrm>
            <a:off x="3427070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4" name="Freeform: Shape 3023">
            <a:extLst>
              <a:ext uri="{FF2B5EF4-FFF2-40B4-BE49-F238E27FC236}">
                <a16:creationId xmlns:a16="http://schemas.microsoft.com/office/drawing/2014/main" id="{EB21F1D4-3D8D-E41E-9733-B80C166728DE}"/>
              </a:ext>
            </a:extLst>
          </p:cNvPr>
          <p:cNvSpPr/>
          <p:nvPr/>
        </p:nvSpPr>
        <p:spPr>
          <a:xfrm>
            <a:off x="3427070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5" name="Freeform: Shape 3024">
            <a:extLst>
              <a:ext uri="{FF2B5EF4-FFF2-40B4-BE49-F238E27FC236}">
                <a16:creationId xmlns:a16="http://schemas.microsoft.com/office/drawing/2014/main" id="{19A0838D-5721-2037-727D-B8F730DB9A98}"/>
              </a:ext>
            </a:extLst>
          </p:cNvPr>
          <p:cNvSpPr/>
          <p:nvPr/>
        </p:nvSpPr>
        <p:spPr>
          <a:xfrm>
            <a:off x="3427070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6" name="Freeform: Shape 3025">
            <a:extLst>
              <a:ext uri="{FF2B5EF4-FFF2-40B4-BE49-F238E27FC236}">
                <a16:creationId xmlns:a16="http://schemas.microsoft.com/office/drawing/2014/main" id="{CF765966-8258-9EE9-7A0C-3F8AF7AB02A8}"/>
              </a:ext>
            </a:extLst>
          </p:cNvPr>
          <p:cNvSpPr/>
          <p:nvPr/>
        </p:nvSpPr>
        <p:spPr>
          <a:xfrm>
            <a:off x="3427070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7" name="Freeform: Shape 3026">
            <a:extLst>
              <a:ext uri="{FF2B5EF4-FFF2-40B4-BE49-F238E27FC236}">
                <a16:creationId xmlns:a16="http://schemas.microsoft.com/office/drawing/2014/main" id="{57AD29BD-18E8-BC78-A044-A7024F11787A}"/>
              </a:ext>
            </a:extLst>
          </p:cNvPr>
          <p:cNvSpPr/>
          <p:nvPr/>
        </p:nvSpPr>
        <p:spPr>
          <a:xfrm>
            <a:off x="3427070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8" name="Freeform: Shape 3027">
            <a:extLst>
              <a:ext uri="{FF2B5EF4-FFF2-40B4-BE49-F238E27FC236}">
                <a16:creationId xmlns:a16="http://schemas.microsoft.com/office/drawing/2014/main" id="{EF429572-4B66-B92B-C20F-837E19554182}"/>
              </a:ext>
            </a:extLst>
          </p:cNvPr>
          <p:cNvSpPr/>
          <p:nvPr/>
        </p:nvSpPr>
        <p:spPr>
          <a:xfrm>
            <a:off x="3427070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E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9" name="Freeform: Shape 3028">
            <a:extLst>
              <a:ext uri="{FF2B5EF4-FFF2-40B4-BE49-F238E27FC236}">
                <a16:creationId xmlns:a16="http://schemas.microsoft.com/office/drawing/2014/main" id="{CD273798-2CB2-3563-6AA4-892B73EA4B28}"/>
              </a:ext>
            </a:extLst>
          </p:cNvPr>
          <p:cNvSpPr/>
          <p:nvPr/>
        </p:nvSpPr>
        <p:spPr>
          <a:xfrm>
            <a:off x="3427070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0" name="Freeform: Shape 3029">
            <a:extLst>
              <a:ext uri="{FF2B5EF4-FFF2-40B4-BE49-F238E27FC236}">
                <a16:creationId xmlns:a16="http://schemas.microsoft.com/office/drawing/2014/main" id="{FE9BC5BA-7F70-9E05-913A-9BBDE821A025}"/>
              </a:ext>
            </a:extLst>
          </p:cNvPr>
          <p:cNvSpPr/>
          <p:nvPr/>
        </p:nvSpPr>
        <p:spPr>
          <a:xfrm>
            <a:off x="34366468" y="4935345"/>
            <a:ext cx="28508" cy="1578"/>
          </a:xfrm>
          <a:custGeom>
            <a:avLst/>
            <a:gdLst>
              <a:gd name="connsiteX0" fmla="*/ 0 w 28508"/>
              <a:gd name="connsiteY0" fmla="*/ 0 h 1578"/>
              <a:gd name="connsiteX1" fmla="*/ 0 w 28508"/>
              <a:gd name="connsiteY1" fmla="*/ 1578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578">
                <a:moveTo>
                  <a:pt x="0" y="0"/>
                </a:moveTo>
                <a:lnTo>
                  <a:pt x="0" y="1578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1" name="Freeform: Shape 3030">
            <a:extLst>
              <a:ext uri="{FF2B5EF4-FFF2-40B4-BE49-F238E27FC236}">
                <a16:creationId xmlns:a16="http://schemas.microsoft.com/office/drawing/2014/main" id="{DB566B70-7123-25E4-D67A-0739A93A6CCB}"/>
              </a:ext>
            </a:extLst>
          </p:cNvPr>
          <p:cNvSpPr/>
          <p:nvPr/>
        </p:nvSpPr>
        <p:spPr>
          <a:xfrm>
            <a:off x="34366468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2" name="Freeform: Shape 3031">
            <a:extLst>
              <a:ext uri="{FF2B5EF4-FFF2-40B4-BE49-F238E27FC236}">
                <a16:creationId xmlns:a16="http://schemas.microsoft.com/office/drawing/2014/main" id="{A15505A4-6DBD-3AB9-886F-123373485713}"/>
              </a:ext>
            </a:extLst>
          </p:cNvPr>
          <p:cNvSpPr/>
          <p:nvPr/>
        </p:nvSpPr>
        <p:spPr>
          <a:xfrm>
            <a:off x="34366468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3" name="Freeform: Shape 3032">
            <a:extLst>
              <a:ext uri="{FF2B5EF4-FFF2-40B4-BE49-F238E27FC236}">
                <a16:creationId xmlns:a16="http://schemas.microsoft.com/office/drawing/2014/main" id="{521BA4FF-BD92-A3BF-9EDA-FA6DA22EB41C}"/>
              </a:ext>
            </a:extLst>
          </p:cNvPr>
          <p:cNvSpPr/>
          <p:nvPr/>
        </p:nvSpPr>
        <p:spPr>
          <a:xfrm>
            <a:off x="34366468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4" name="Freeform: Shape 3033">
            <a:extLst>
              <a:ext uri="{FF2B5EF4-FFF2-40B4-BE49-F238E27FC236}">
                <a16:creationId xmlns:a16="http://schemas.microsoft.com/office/drawing/2014/main" id="{0FF06BA2-45D2-2704-CEC2-B5F497B1C684}"/>
              </a:ext>
            </a:extLst>
          </p:cNvPr>
          <p:cNvSpPr/>
          <p:nvPr/>
        </p:nvSpPr>
        <p:spPr>
          <a:xfrm>
            <a:off x="34366468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5" name="Freeform: Shape 3034">
            <a:extLst>
              <a:ext uri="{FF2B5EF4-FFF2-40B4-BE49-F238E27FC236}">
                <a16:creationId xmlns:a16="http://schemas.microsoft.com/office/drawing/2014/main" id="{F77F68C2-1414-32C1-7498-8651AB6580DD}"/>
              </a:ext>
            </a:extLst>
          </p:cNvPr>
          <p:cNvSpPr/>
          <p:nvPr/>
        </p:nvSpPr>
        <p:spPr>
          <a:xfrm>
            <a:off x="34366468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6" name="Freeform: Shape 3035">
            <a:extLst>
              <a:ext uri="{FF2B5EF4-FFF2-40B4-BE49-F238E27FC236}">
                <a16:creationId xmlns:a16="http://schemas.microsoft.com/office/drawing/2014/main" id="{AD8EA185-B676-1DCC-F560-53F56BFF951E}"/>
              </a:ext>
            </a:extLst>
          </p:cNvPr>
          <p:cNvSpPr/>
          <p:nvPr/>
        </p:nvSpPr>
        <p:spPr>
          <a:xfrm>
            <a:off x="34366468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7" name="Freeform: Shape 3036">
            <a:extLst>
              <a:ext uri="{FF2B5EF4-FFF2-40B4-BE49-F238E27FC236}">
                <a16:creationId xmlns:a16="http://schemas.microsoft.com/office/drawing/2014/main" id="{93A60D25-B9B0-7A23-290B-8B356FB861A4}"/>
              </a:ext>
            </a:extLst>
          </p:cNvPr>
          <p:cNvSpPr/>
          <p:nvPr/>
        </p:nvSpPr>
        <p:spPr>
          <a:xfrm>
            <a:off x="34366468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8" name="Freeform: Shape 3037">
            <a:extLst>
              <a:ext uri="{FF2B5EF4-FFF2-40B4-BE49-F238E27FC236}">
                <a16:creationId xmlns:a16="http://schemas.microsoft.com/office/drawing/2014/main" id="{1B171155-F847-C726-3214-873EFFE942CD}"/>
              </a:ext>
            </a:extLst>
          </p:cNvPr>
          <p:cNvSpPr/>
          <p:nvPr/>
        </p:nvSpPr>
        <p:spPr>
          <a:xfrm>
            <a:off x="3436646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9" name="Freeform: Shape 3038">
            <a:extLst>
              <a:ext uri="{FF2B5EF4-FFF2-40B4-BE49-F238E27FC236}">
                <a16:creationId xmlns:a16="http://schemas.microsoft.com/office/drawing/2014/main" id="{74EC358D-D900-FF36-EEB3-64473EDA742D}"/>
              </a:ext>
            </a:extLst>
          </p:cNvPr>
          <p:cNvSpPr/>
          <p:nvPr/>
        </p:nvSpPr>
        <p:spPr>
          <a:xfrm>
            <a:off x="34366468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0" name="Freeform: Shape 3039">
            <a:extLst>
              <a:ext uri="{FF2B5EF4-FFF2-40B4-BE49-F238E27FC236}">
                <a16:creationId xmlns:a16="http://schemas.microsoft.com/office/drawing/2014/main" id="{BAEFA4D9-7464-9791-294E-2B6F248094D3}"/>
              </a:ext>
            </a:extLst>
          </p:cNvPr>
          <p:cNvSpPr/>
          <p:nvPr/>
        </p:nvSpPr>
        <p:spPr>
          <a:xfrm>
            <a:off x="3436646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1" name="Freeform: Shape 3040">
            <a:extLst>
              <a:ext uri="{FF2B5EF4-FFF2-40B4-BE49-F238E27FC236}">
                <a16:creationId xmlns:a16="http://schemas.microsoft.com/office/drawing/2014/main" id="{027A07BB-4802-4C09-1042-C6017FC307E8}"/>
              </a:ext>
            </a:extLst>
          </p:cNvPr>
          <p:cNvSpPr/>
          <p:nvPr/>
        </p:nvSpPr>
        <p:spPr>
          <a:xfrm>
            <a:off x="3436646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2" name="Freeform: Shape 3041">
            <a:extLst>
              <a:ext uri="{FF2B5EF4-FFF2-40B4-BE49-F238E27FC236}">
                <a16:creationId xmlns:a16="http://schemas.microsoft.com/office/drawing/2014/main" id="{D524C9F5-D31B-5287-11FD-30ED43946DFF}"/>
              </a:ext>
            </a:extLst>
          </p:cNvPr>
          <p:cNvSpPr/>
          <p:nvPr/>
        </p:nvSpPr>
        <p:spPr>
          <a:xfrm>
            <a:off x="3436646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3" name="Freeform: Shape 3042">
            <a:extLst>
              <a:ext uri="{FF2B5EF4-FFF2-40B4-BE49-F238E27FC236}">
                <a16:creationId xmlns:a16="http://schemas.microsoft.com/office/drawing/2014/main" id="{6FE41FFA-8405-86D2-2CEF-EB26B81CF60C}"/>
              </a:ext>
            </a:extLst>
          </p:cNvPr>
          <p:cNvSpPr/>
          <p:nvPr/>
        </p:nvSpPr>
        <p:spPr>
          <a:xfrm>
            <a:off x="3436646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4" name="Freeform: Shape 3043">
            <a:extLst>
              <a:ext uri="{FF2B5EF4-FFF2-40B4-BE49-F238E27FC236}">
                <a16:creationId xmlns:a16="http://schemas.microsoft.com/office/drawing/2014/main" id="{E2BA0E33-D3C3-A7BE-B857-AB9F0E15B247}"/>
              </a:ext>
            </a:extLst>
          </p:cNvPr>
          <p:cNvSpPr/>
          <p:nvPr/>
        </p:nvSpPr>
        <p:spPr>
          <a:xfrm>
            <a:off x="3436646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5" name="Freeform: Shape 3044">
            <a:extLst>
              <a:ext uri="{FF2B5EF4-FFF2-40B4-BE49-F238E27FC236}">
                <a16:creationId xmlns:a16="http://schemas.microsoft.com/office/drawing/2014/main" id="{CC7F4458-F2F2-BFEB-6F2F-700D701647CE}"/>
              </a:ext>
            </a:extLst>
          </p:cNvPr>
          <p:cNvSpPr/>
          <p:nvPr/>
        </p:nvSpPr>
        <p:spPr>
          <a:xfrm>
            <a:off x="3436646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6" name="Freeform: Shape 3045">
            <a:extLst>
              <a:ext uri="{FF2B5EF4-FFF2-40B4-BE49-F238E27FC236}">
                <a16:creationId xmlns:a16="http://schemas.microsoft.com/office/drawing/2014/main" id="{713379D9-65AF-094A-0C04-598BA1A44B14}"/>
              </a:ext>
            </a:extLst>
          </p:cNvPr>
          <p:cNvSpPr/>
          <p:nvPr/>
        </p:nvSpPr>
        <p:spPr>
          <a:xfrm>
            <a:off x="3436646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7" name="Freeform: Shape 3046">
            <a:extLst>
              <a:ext uri="{FF2B5EF4-FFF2-40B4-BE49-F238E27FC236}">
                <a16:creationId xmlns:a16="http://schemas.microsoft.com/office/drawing/2014/main" id="{E5D64C7D-81B3-3797-B5B6-2F7398D99B8E}"/>
              </a:ext>
            </a:extLst>
          </p:cNvPr>
          <p:cNvSpPr/>
          <p:nvPr/>
        </p:nvSpPr>
        <p:spPr>
          <a:xfrm>
            <a:off x="3436646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8" name="Freeform: Shape 3047">
            <a:extLst>
              <a:ext uri="{FF2B5EF4-FFF2-40B4-BE49-F238E27FC236}">
                <a16:creationId xmlns:a16="http://schemas.microsoft.com/office/drawing/2014/main" id="{BC9BB702-BDF0-C1D9-3E6B-4850F565625F}"/>
              </a:ext>
            </a:extLst>
          </p:cNvPr>
          <p:cNvSpPr/>
          <p:nvPr/>
        </p:nvSpPr>
        <p:spPr>
          <a:xfrm>
            <a:off x="3436646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9" name="Freeform: Shape 3048">
            <a:extLst>
              <a:ext uri="{FF2B5EF4-FFF2-40B4-BE49-F238E27FC236}">
                <a16:creationId xmlns:a16="http://schemas.microsoft.com/office/drawing/2014/main" id="{32194B3D-3206-EC32-C730-E6D8ABD34327}"/>
              </a:ext>
            </a:extLst>
          </p:cNvPr>
          <p:cNvSpPr/>
          <p:nvPr/>
        </p:nvSpPr>
        <p:spPr>
          <a:xfrm>
            <a:off x="3436646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0" name="Freeform: Shape 3049">
            <a:extLst>
              <a:ext uri="{FF2B5EF4-FFF2-40B4-BE49-F238E27FC236}">
                <a16:creationId xmlns:a16="http://schemas.microsoft.com/office/drawing/2014/main" id="{2DAF6E3D-07F5-E986-0708-2C6C4B4F08A7}"/>
              </a:ext>
            </a:extLst>
          </p:cNvPr>
          <p:cNvSpPr/>
          <p:nvPr/>
        </p:nvSpPr>
        <p:spPr>
          <a:xfrm>
            <a:off x="3436646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1" name="Freeform: Shape 3050">
            <a:extLst>
              <a:ext uri="{FF2B5EF4-FFF2-40B4-BE49-F238E27FC236}">
                <a16:creationId xmlns:a16="http://schemas.microsoft.com/office/drawing/2014/main" id="{A37F80DC-A44A-7720-338A-9DC73DD92B9D}"/>
              </a:ext>
            </a:extLst>
          </p:cNvPr>
          <p:cNvSpPr/>
          <p:nvPr/>
        </p:nvSpPr>
        <p:spPr>
          <a:xfrm>
            <a:off x="3436646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2" name="Freeform: Shape 3051">
            <a:extLst>
              <a:ext uri="{FF2B5EF4-FFF2-40B4-BE49-F238E27FC236}">
                <a16:creationId xmlns:a16="http://schemas.microsoft.com/office/drawing/2014/main" id="{D64605A7-BDD2-CA07-8A86-2B8290130F73}"/>
              </a:ext>
            </a:extLst>
          </p:cNvPr>
          <p:cNvSpPr/>
          <p:nvPr/>
        </p:nvSpPr>
        <p:spPr>
          <a:xfrm>
            <a:off x="3436646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3" name="Freeform: Shape 3052">
            <a:extLst>
              <a:ext uri="{FF2B5EF4-FFF2-40B4-BE49-F238E27FC236}">
                <a16:creationId xmlns:a16="http://schemas.microsoft.com/office/drawing/2014/main" id="{E17E3F60-B1CF-B1CC-206D-B96D69E59C15}"/>
              </a:ext>
            </a:extLst>
          </p:cNvPr>
          <p:cNvSpPr/>
          <p:nvPr/>
        </p:nvSpPr>
        <p:spPr>
          <a:xfrm>
            <a:off x="3436646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4" name="Freeform: Shape 3053">
            <a:extLst>
              <a:ext uri="{FF2B5EF4-FFF2-40B4-BE49-F238E27FC236}">
                <a16:creationId xmlns:a16="http://schemas.microsoft.com/office/drawing/2014/main" id="{97D02D95-8FFB-C4F0-E788-D7B6DD865178}"/>
              </a:ext>
            </a:extLst>
          </p:cNvPr>
          <p:cNvSpPr/>
          <p:nvPr/>
        </p:nvSpPr>
        <p:spPr>
          <a:xfrm>
            <a:off x="3436646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5" name="Freeform: Shape 3054">
            <a:extLst>
              <a:ext uri="{FF2B5EF4-FFF2-40B4-BE49-F238E27FC236}">
                <a16:creationId xmlns:a16="http://schemas.microsoft.com/office/drawing/2014/main" id="{54900B11-FA8E-33B0-3D1C-8DEC40C43A46}"/>
              </a:ext>
            </a:extLst>
          </p:cNvPr>
          <p:cNvSpPr/>
          <p:nvPr/>
        </p:nvSpPr>
        <p:spPr>
          <a:xfrm>
            <a:off x="3436646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6" name="Freeform: Shape 3055">
            <a:extLst>
              <a:ext uri="{FF2B5EF4-FFF2-40B4-BE49-F238E27FC236}">
                <a16:creationId xmlns:a16="http://schemas.microsoft.com/office/drawing/2014/main" id="{8F4F06D0-FAF0-1A79-E569-AF65601B684F}"/>
              </a:ext>
            </a:extLst>
          </p:cNvPr>
          <p:cNvSpPr/>
          <p:nvPr/>
        </p:nvSpPr>
        <p:spPr>
          <a:xfrm>
            <a:off x="3436646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7" name="Freeform: Shape 3056">
            <a:extLst>
              <a:ext uri="{FF2B5EF4-FFF2-40B4-BE49-F238E27FC236}">
                <a16:creationId xmlns:a16="http://schemas.microsoft.com/office/drawing/2014/main" id="{FA00C3A0-1E48-7E9B-4C1D-A6807998A504}"/>
              </a:ext>
            </a:extLst>
          </p:cNvPr>
          <p:cNvSpPr/>
          <p:nvPr/>
        </p:nvSpPr>
        <p:spPr>
          <a:xfrm>
            <a:off x="3436646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8" name="Freeform: Shape 3057">
            <a:extLst>
              <a:ext uri="{FF2B5EF4-FFF2-40B4-BE49-F238E27FC236}">
                <a16:creationId xmlns:a16="http://schemas.microsoft.com/office/drawing/2014/main" id="{FBDF5208-F11C-75F3-8889-839FA98D61F5}"/>
              </a:ext>
            </a:extLst>
          </p:cNvPr>
          <p:cNvSpPr/>
          <p:nvPr/>
        </p:nvSpPr>
        <p:spPr>
          <a:xfrm>
            <a:off x="3436646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9" name="Freeform: Shape 3058">
            <a:extLst>
              <a:ext uri="{FF2B5EF4-FFF2-40B4-BE49-F238E27FC236}">
                <a16:creationId xmlns:a16="http://schemas.microsoft.com/office/drawing/2014/main" id="{AFE68767-659E-5F44-3279-F34461362468}"/>
              </a:ext>
            </a:extLst>
          </p:cNvPr>
          <p:cNvSpPr/>
          <p:nvPr/>
        </p:nvSpPr>
        <p:spPr>
          <a:xfrm>
            <a:off x="34510121" y="4698791"/>
            <a:ext cx="28508" cy="39889"/>
          </a:xfrm>
          <a:custGeom>
            <a:avLst/>
            <a:gdLst>
              <a:gd name="connsiteX0" fmla="*/ 0 w 28508"/>
              <a:gd name="connsiteY0" fmla="*/ 0 h 39889"/>
              <a:gd name="connsiteX1" fmla="*/ 0 w 28508"/>
              <a:gd name="connsiteY1" fmla="*/ 39890 h 3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889">
                <a:moveTo>
                  <a:pt x="0" y="0"/>
                </a:moveTo>
                <a:lnTo>
                  <a:pt x="0" y="39890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0" name="Freeform: Shape 3059">
            <a:extLst>
              <a:ext uri="{FF2B5EF4-FFF2-40B4-BE49-F238E27FC236}">
                <a16:creationId xmlns:a16="http://schemas.microsoft.com/office/drawing/2014/main" id="{FE9F0EBB-F183-2E20-33B3-CEEAF5B8E424}"/>
              </a:ext>
            </a:extLst>
          </p:cNvPr>
          <p:cNvSpPr/>
          <p:nvPr/>
        </p:nvSpPr>
        <p:spPr>
          <a:xfrm>
            <a:off x="34510121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1" name="Freeform: Shape 3060">
            <a:extLst>
              <a:ext uri="{FF2B5EF4-FFF2-40B4-BE49-F238E27FC236}">
                <a16:creationId xmlns:a16="http://schemas.microsoft.com/office/drawing/2014/main" id="{AF15541C-4B3C-D382-D511-14E46C0C2B53}"/>
              </a:ext>
            </a:extLst>
          </p:cNvPr>
          <p:cNvSpPr/>
          <p:nvPr/>
        </p:nvSpPr>
        <p:spPr>
          <a:xfrm>
            <a:off x="34510121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2" name="Freeform: Shape 3061">
            <a:extLst>
              <a:ext uri="{FF2B5EF4-FFF2-40B4-BE49-F238E27FC236}">
                <a16:creationId xmlns:a16="http://schemas.microsoft.com/office/drawing/2014/main" id="{B5C5C112-1E51-D035-99A8-2C86E487AC3D}"/>
              </a:ext>
            </a:extLst>
          </p:cNvPr>
          <p:cNvSpPr/>
          <p:nvPr/>
        </p:nvSpPr>
        <p:spPr>
          <a:xfrm>
            <a:off x="34510121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3" name="Freeform: Shape 3062">
            <a:extLst>
              <a:ext uri="{FF2B5EF4-FFF2-40B4-BE49-F238E27FC236}">
                <a16:creationId xmlns:a16="http://schemas.microsoft.com/office/drawing/2014/main" id="{71FA4F64-4F47-37CC-ABBB-90C61612F1D7}"/>
              </a:ext>
            </a:extLst>
          </p:cNvPr>
          <p:cNvSpPr/>
          <p:nvPr/>
        </p:nvSpPr>
        <p:spPr>
          <a:xfrm>
            <a:off x="34510121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4" name="Freeform: Shape 3063">
            <a:extLst>
              <a:ext uri="{FF2B5EF4-FFF2-40B4-BE49-F238E27FC236}">
                <a16:creationId xmlns:a16="http://schemas.microsoft.com/office/drawing/2014/main" id="{12D6D953-2F59-5ABF-3002-F49AA56D49FA}"/>
              </a:ext>
            </a:extLst>
          </p:cNvPr>
          <p:cNvSpPr/>
          <p:nvPr/>
        </p:nvSpPr>
        <p:spPr>
          <a:xfrm>
            <a:off x="34510121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5" name="Freeform: Shape 3064">
            <a:extLst>
              <a:ext uri="{FF2B5EF4-FFF2-40B4-BE49-F238E27FC236}">
                <a16:creationId xmlns:a16="http://schemas.microsoft.com/office/drawing/2014/main" id="{34463FE1-3317-7630-2106-9794E960AF9B}"/>
              </a:ext>
            </a:extLst>
          </p:cNvPr>
          <p:cNvSpPr/>
          <p:nvPr/>
        </p:nvSpPr>
        <p:spPr>
          <a:xfrm>
            <a:off x="34510121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6" name="Freeform: Shape 3065">
            <a:extLst>
              <a:ext uri="{FF2B5EF4-FFF2-40B4-BE49-F238E27FC236}">
                <a16:creationId xmlns:a16="http://schemas.microsoft.com/office/drawing/2014/main" id="{6E267A10-08C8-195F-FAE6-0683FE87C864}"/>
              </a:ext>
            </a:extLst>
          </p:cNvPr>
          <p:cNvSpPr/>
          <p:nvPr/>
        </p:nvSpPr>
        <p:spPr>
          <a:xfrm>
            <a:off x="34510121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7" name="Freeform: Shape 3066">
            <a:extLst>
              <a:ext uri="{FF2B5EF4-FFF2-40B4-BE49-F238E27FC236}">
                <a16:creationId xmlns:a16="http://schemas.microsoft.com/office/drawing/2014/main" id="{21F64C6E-D8C4-8BAD-7CB3-B1C0AD4D929B}"/>
              </a:ext>
            </a:extLst>
          </p:cNvPr>
          <p:cNvSpPr/>
          <p:nvPr/>
        </p:nvSpPr>
        <p:spPr>
          <a:xfrm>
            <a:off x="34510121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C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8" name="Freeform: Shape 3067">
            <a:extLst>
              <a:ext uri="{FF2B5EF4-FFF2-40B4-BE49-F238E27FC236}">
                <a16:creationId xmlns:a16="http://schemas.microsoft.com/office/drawing/2014/main" id="{0DE77F29-B989-9E32-D7B7-FDE8FB0BA838}"/>
              </a:ext>
            </a:extLst>
          </p:cNvPr>
          <p:cNvSpPr/>
          <p:nvPr/>
        </p:nvSpPr>
        <p:spPr>
          <a:xfrm>
            <a:off x="34510121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9" name="Freeform: Shape 3068">
            <a:extLst>
              <a:ext uri="{FF2B5EF4-FFF2-40B4-BE49-F238E27FC236}">
                <a16:creationId xmlns:a16="http://schemas.microsoft.com/office/drawing/2014/main" id="{17665EB3-C1B8-6796-8A05-357C19CA1794}"/>
              </a:ext>
            </a:extLst>
          </p:cNvPr>
          <p:cNvSpPr/>
          <p:nvPr/>
        </p:nvSpPr>
        <p:spPr>
          <a:xfrm>
            <a:off x="34510121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0" name="Freeform: Shape 3069">
            <a:extLst>
              <a:ext uri="{FF2B5EF4-FFF2-40B4-BE49-F238E27FC236}">
                <a16:creationId xmlns:a16="http://schemas.microsoft.com/office/drawing/2014/main" id="{E01E8FD4-393A-2241-9480-BA65EAEF890A}"/>
              </a:ext>
            </a:extLst>
          </p:cNvPr>
          <p:cNvSpPr/>
          <p:nvPr/>
        </p:nvSpPr>
        <p:spPr>
          <a:xfrm>
            <a:off x="34510121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1" name="Freeform: Shape 3070">
            <a:extLst>
              <a:ext uri="{FF2B5EF4-FFF2-40B4-BE49-F238E27FC236}">
                <a16:creationId xmlns:a16="http://schemas.microsoft.com/office/drawing/2014/main" id="{FD17A820-E655-4C6F-C31F-1B0C632A757F}"/>
              </a:ext>
            </a:extLst>
          </p:cNvPr>
          <p:cNvSpPr/>
          <p:nvPr/>
        </p:nvSpPr>
        <p:spPr>
          <a:xfrm>
            <a:off x="34510121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2" name="Freeform: Shape 3071">
            <a:extLst>
              <a:ext uri="{FF2B5EF4-FFF2-40B4-BE49-F238E27FC236}">
                <a16:creationId xmlns:a16="http://schemas.microsoft.com/office/drawing/2014/main" id="{728B0693-A939-2F91-F6A3-5D6ABDDF756D}"/>
              </a:ext>
            </a:extLst>
          </p:cNvPr>
          <p:cNvSpPr/>
          <p:nvPr/>
        </p:nvSpPr>
        <p:spPr>
          <a:xfrm>
            <a:off x="34510121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3" name="Freeform: Shape 3072">
            <a:extLst>
              <a:ext uri="{FF2B5EF4-FFF2-40B4-BE49-F238E27FC236}">
                <a16:creationId xmlns:a16="http://schemas.microsoft.com/office/drawing/2014/main" id="{98979341-5495-9E65-573B-DEE64A55043E}"/>
              </a:ext>
            </a:extLst>
          </p:cNvPr>
          <p:cNvSpPr/>
          <p:nvPr/>
        </p:nvSpPr>
        <p:spPr>
          <a:xfrm>
            <a:off x="34510121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4" name="Freeform: Shape 3073">
            <a:extLst>
              <a:ext uri="{FF2B5EF4-FFF2-40B4-BE49-F238E27FC236}">
                <a16:creationId xmlns:a16="http://schemas.microsoft.com/office/drawing/2014/main" id="{86FA8841-DDD7-89B2-27B1-285EC8023097}"/>
              </a:ext>
            </a:extLst>
          </p:cNvPr>
          <p:cNvSpPr/>
          <p:nvPr/>
        </p:nvSpPr>
        <p:spPr>
          <a:xfrm>
            <a:off x="34510121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5" name="Freeform: Shape 3074">
            <a:extLst>
              <a:ext uri="{FF2B5EF4-FFF2-40B4-BE49-F238E27FC236}">
                <a16:creationId xmlns:a16="http://schemas.microsoft.com/office/drawing/2014/main" id="{4CD8513D-EA0B-03D5-B683-94EA19AEF28F}"/>
              </a:ext>
            </a:extLst>
          </p:cNvPr>
          <p:cNvSpPr/>
          <p:nvPr/>
        </p:nvSpPr>
        <p:spPr>
          <a:xfrm>
            <a:off x="34510121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6" name="Freeform: Shape 3075">
            <a:extLst>
              <a:ext uri="{FF2B5EF4-FFF2-40B4-BE49-F238E27FC236}">
                <a16:creationId xmlns:a16="http://schemas.microsoft.com/office/drawing/2014/main" id="{6994E598-9A29-347F-1628-6F6FEAFD047E}"/>
              </a:ext>
            </a:extLst>
          </p:cNvPr>
          <p:cNvSpPr/>
          <p:nvPr/>
        </p:nvSpPr>
        <p:spPr>
          <a:xfrm>
            <a:off x="34510121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7" name="Freeform: Shape 3076">
            <a:extLst>
              <a:ext uri="{FF2B5EF4-FFF2-40B4-BE49-F238E27FC236}">
                <a16:creationId xmlns:a16="http://schemas.microsoft.com/office/drawing/2014/main" id="{467F8D54-72B7-E639-A669-51DBEBE3CF36}"/>
              </a:ext>
            </a:extLst>
          </p:cNvPr>
          <p:cNvSpPr/>
          <p:nvPr/>
        </p:nvSpPr>
        <p:spPr>
          <a:xfrm>
            <a:off x="34510121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8" name="Freeform: Shape 3077">
            <a:extLst>
              <a:ext uri="{FF2B5EF4-FFF2-40B4-BE49-F238E27FC236}">
                <a16:creationId xmlns:a16="http://schemas.microsoft.com/office/drawing/2014/main" id="{67ED934B-4207-D98A-6B2F-953855A0A147}"/>
              </a:ext>
            </a:extLst>
          </p:cNvPr>
          <p:cNvSpPr/>
          <p:nvPr/>
        </p:nvSpPr>
        <p:spPr>
          <a:xfrm>
            <a:off x="34510121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90865C73-F6AE-876F-B565-BF1D18C16E54}"/>
              </a:ext>
            </a:extLst>
          </p:cNvPr>
          <p:cNvSpPr/>
          <p:nvPr/>
        </p:nvSpPr>
        <p:spPr>
          <a:xfrm>
            <a:off x="34510121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0" name="Freeform: Shape 3079">
            <a:extLst>
              <a:ext uri="{FF2B5EF4-FFF2-40B4-BE49-F238E27FC236}">
                <a16:creationId xmlns:a16="http://schemas.microsoft.com/office/drawing/2014/main" id="{8B5F9E69-63FC-E126-A7A2-6E98638F92B8}"/>
              </a:ext>
            </a:extLst>
          </p:cNvPr>
          <p:cNvSpPr/>
          <p:nvPr/>
        </p:nvSpPr>
        <p:spPr>
          <a:xfrm>
            <a:off x="34510121" y="5729550"/>
            <a:ext cx="28508" cy="38342"/>
          </a:xfrm>
          <a:custGeom>
            <a:avLst/>
            <a:gdLst>
              <a:gd name="connsiteX0" fmla="*/ 0 w 28508"/>
              <a:gd name="connsiteY0" fmla="*/ 0 h 38342"/>
              <a:gd name="connsiteX1" fmla="*/ 0 w 28508"/>
              <a:gd name="connsiteY1" fmla="*/ 38342 h 3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342">
                <a:moveTo>
                  <a:pt x="0" y="0"/>
                </a:moveTo>
                <a:lnTo>
                  <a:pt x="0" y="38342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67CB148D-7CA6-1F11-E59C-CD34F033FCA2}"/>
              </a:ext>
            </a:extLst>
          </p:cNvPr>
          <p:cNvSpPr/>
          <p:nvPr/>
        </p:nvSpPr>
        <p:spPr>
          <a:xfrm>
            <a:off x="34462255" y="5767892"/>
            <a:ext cx="28508" cy="11233"/>
          </a:xfrm>
          <a:custGeom>
            <a:avLst/>
            <a:gdLst>
              <a:gd name="connsiteX0" fmla="*/ 0 w 28508"/>
              <a:gd name="connsiteY0" fmla="*/ 0 h 11233"/>
              <a:gd name="connsiteX1" fmla="*/ 0 w 28508"/>
              <a:gd name="connsiteY1" fmla="*/ 11233 h 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233">
                <a:moveTo>
                  <a:pt x="0" y="0"/>
                </a:moveTo>
                <a:lnTo>
                  <a:pt x="0" y="11233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8B7C67D8-45ED-D984-DBCA-167ED2B6CC4E}"/>
              </a:ext>
            </a:extLst>
          </p:cNvPr>
          <p:cNvSpPr/>
          <p:nvPr/>
        </p:nvSpPr>
        <p:spPr>
          <a:xfrm>
            <a:off x="3446225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E80D2084-B317-2339-E566-080AA7D5EB5B}"/>
              </a:ext>
            </a:extLst>
          </p:cNvPr>
          <p:cNvSpPr/>
          <p:nvPr/>
        </p:nvSpPr>
        <p:spPr>
          <a:xfrm>
            <a:off x="3446225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4" name="Freeform: Shape 3083">
            <a:extLst>
              <a:ext uri="{FF2B5EF4-FFF2-40B4-BE49-F238E27FC236}">
                <a16:creationId xmlns:a16="http://schemas.microsoft.com/office/drawing/2014/main" id="{5760E122-8EFB-953D-D974-FA448EED6632}"/>
              </a:ext>
            </a:extLst>
          </p:cNvPr>
          <p:cNvSpPr/>
          <p:nvPr/>
        </p:nvSpPr>
        <p:spPr>
          <a:xfrm>
            <a:off x="3446225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1E6ADAF5-3925-17D9-8D4A-9F91626CDD0A}"/>
              </a:ext>
            </a:extLst>
          </p:cNvPr>
          <p:cNvSpPr/>
          <p:nvPr/>
        </p:nvSpPr>
        <p:spPr>
          <a:xfrm>
            <a:off x="3446225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C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6" name="Freeform: Shape 3085">
            <a:extLst>
              <a:ext uri="{FF2B5EF4-FFF2-40B4-BE49-F238E27FC236}">
                <a16:creationId xmlns:a16="http://schemas.microsoft.com/office/drawing/2014/main" id="{583546C2-0F41-7712-D178-354187CD3188}"/>
              </a:ext>
            </a:extLst>
          </p:cNvPr>
          <p:cNvSpPr/>
          <p:nvPr/>
        </p:nvSpPr>
        <p:spPr>
          <a:xfrm>
            <a:off x="3446225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3F15588C-EBC6-9791-3D59-F4FAC983D687}"/>
              </a:ext>
            </a:extLst>
          </p:cNvPr>
          <p:cNvSpPr/>
          <p:nvPr/>
        </p:nvSpPr>
        <p:spPr>
          <a:xfrm>
            <a:off x="3446225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8" name="Freeform: Shape 3087">
            <a:extLst>
              <a:ext uri="{FF2B5EF4-FFF2-40B4-BE49-F238E27FC236}">
                <a16:creationId xmlns:a16="http://schemas.microsoft.com/office/drawing/2014/main" id="{A77C6700-7995-3322-D014-5225AED2DE9E}"/>
              </a:ext>
            </a:extLst>
          </p:cNvPr>
          <p:cNvSpPr/>
          <p:nvPr/>
        </p:nvSpPr>
        <p:spPr>
          <a:xfrm>
            <a:off x="3446225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AC261A3E-8CF6-1E86-F33E-F1A20EC19500}"/>
              </a:ext>
            </a:extLst>
          </p:cNvPr>
          <p:cNvSpPr/>
          <p:nvPr/>
        </p:nvSpPr>
        <p:spPr>
          <a:xfrm>
            <a:off x="3446225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0" name="Freeform: Shape 3089">
            <a:extLst>
              <a:ext uri="{FF2B5EF4-FFF2-40B4-BE49-F238E27FC236}">
                <a16:creationId xmlns:a16="http://schemas.microsoft.com/office/drawing/2014/main" id="{2F46D926-D9CF-D166-E162-E5B8FCD1CD82}"/>
              </a:ext>
            </a:extLst>
          </p:cNvPr>
          <p:cNvSpPr/>
          <p:nvPr/>
        </p:nvSpPr>
        <p:spPr>
          <a:xfrm>
            <a:off x="3446225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9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9CCC78FE-64A2-C5E1-3E97-AA309293FF59}"/>
              </a:ext>
            </a:extLst>
          </p:cNvPr>
          <p:cNvSpPr/>
          <p:nvPr/>
        </p:nvSpPr>
        <p:spPr>
          <a:xfrm>
            <a:off x="3446225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2" name="Freeform: Shape 3091">
            <a:extLst>
              <a:ext uri="{FF2B5EF4-FFF2-40B4-BE49-F238E27FC236}">
                <a16:creationId xmlns:a16="http://schemas.microsoft.com/office/drawing/2014/main" id="{73422D2D-66DA-1788-BC2B-C46E3B717A19}"/>
              </a:ext>
            </a:extLst>
          </p:cNvPr>
          <p:cNvSpPr/>
          <p:nvPr/>
        </p:nvSpPr>
        <p:spPr>
          <a:xfrm>
            <a:off x="3446225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D7E4A937-9BB4-6311-B2EA-1C29E6BE26E7}"/>
              </a:ext>
            </a:extLst>
          </p:cNvPr>
          <p:cNvSpPr/>
          <p:nvPr/>
        </p:nvSpPr>
        <p:spPr>
          <a:xfrm>
            <a:off x="34558129" y="5767892"/>
            <a:ext cx="28508" cy="11233"/>
          </a:xfrm>
          <a:custGeom>
            <a:avLst/>
            <a:gdLst>
              <a:gd name="connsiteX0" fmla="*/ 0 w 28508"/>
              <a:gd name="connsiteY0" fmla="*/ 0 h 11233"/>
              <a:gd name="connsiteX1" fmla="*/ 0 w 28508"/>
              <a:gd name="connsiteY1" fmla="*/ 11233 h 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233">
                <a:moveTo>
                  <a:pt x="0" y="0"/>
                </a:moveTo>
                <a:lnTo>
                  <a:pt x="0" y="11233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4" name="Freeform: Shape 3093">
            <a:extLst>
              <a:ext uri="{FF2B5EF4-FFF2-40B4-BE49-F238E27FC236}">
                <a16:creationId xmlns:a16="http://schemas.microsoft.com/office/drawing/2014/main" id="{0382CD3B-1317-E266-768B-129F6C52BA12}"/>
              </a:ext>
            </a:extLst>
          </p:cNvPr>
          <p:cNvSpPr/>
          <p:nvPr/>
        </p:nvSpPr>
        <p:spPr>
          <a:xfrm>
            <a:off x="34558129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5" name="Freeform: Shape 3094">
            <a:extLst>
              <a:ext uri="{FF2B5EF4-FFF2-40B4-BE49-F238E27FC236}">
                <a16:creationId xmlns:a16="http://schemas.microsoft.com/office/drawing/2014/main" id="{01062CFB-B451-D279-720B-A3CBAC62F7F2}"/>
              </a:ext>
            </a:extLst>
          </p:cNvPr>
          <p:cNvSpPr/>
          <p:nvPr/>
        </p:nvSpPr>
        <p:spPr>
          <a:xfrm>
            <a:off x="34558129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6" name="Freeform: Shape 3095">
            <a:extLst>
              <a:ext uri="{FF2B5EF4-FFF2-40B4-BE49-F238E27FC236}">
                <a16:creationId xmlns:a16="http://schemas.microsoft.com/office/drawing/2014/main" id="{51AE8F61-FCE5-22E0-DE9E-C7A4B782B5DE}"/>
              </a:ext>
            </a:extLst>
          </p:cNvPr>
          <p:cNvSpPr/>
          <p:nvPr/>
        </p:nvSpPr>
        <p:spPr>
          <a:xfrm>
            <a:off x="34558129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7" name="Freeform: Shape 3096">
            <a:extLst>
              <a:ext uri="{FF2B5EF4-FFF2-40B4-BE49-F238E27FC236}">
                <a16:creationId xmlns:a16="http://schemas.microsoft.com/office/drawing/2014/main" id="{BBA341BB-E209-7B34-DC80-72664FB3A897}"/>
              </a:ext>
            </a:extLst>
          </p:cNvPr>
          <p:cNvSpPr/>
          <p:nvPr/>
        </p:nvSpPr>
        <p:spPr>
          <a:xfrm>
            <a:off x="3455812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8" name="Freeform: Shape 3097">
            <a:extLst>
              <a:ext uri="{FF2B5EF4-FFF2-40B4-BE49-F238E27FC236}">
                <a16:creationId xmlns:a16="http://schemas.microsoft.com/office/drawing/2014/main" id="{D7AA74DC-A48C-D29C-55BB-97712EAA2585}"/>
              </a:ext>
            </a:extLst>
          </p:cNvPr>
          <p:cNvSpPr/>
          <p:nvPr/>
        </p:nvSpPr>
        <p:spPr>
          <a:xfrm>
            <a:off x="3455812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BFAD7F2C-4DF2-EEB9-C17D-2FA1416D3A70}"/>
              </a:ext>
            </a:extLst>
          </p:cNvPr>
          <p:cNvSpPr/>
          <p:nvPr/>
        </p:nvSpPr>
        <p:spPr>
          <a:xfrm>
            <a:off x="34558129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0" name="Freeform: Shape 3099">
            <a:extLst>
              <a:ext uri="{FF2B5EF4-FFF2-40B4-BE49-F238E27FC236}">
                <a16:creationId xmlns:a16="http://schemas.microsoft.com/office/drawing/2014/main" id="{E995F2F2-7974-F5DA-FCE2-B399B3948432}"/>
              </a:ext>
            </a:extLst>
          </p:cNvPr>
          <p:cNvSpPr/>
          <p:nvPr/>
        </p:nvSpPr>
        <p:spPr>
          <a:xfrm>
            <a:off x="3455812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1" name="Freeform: Shape 3100">
            <a:extLst>
              <a:ext uri="{FF2B5EF4-FFF2-40B4-BE49-F238E27FC236}">
                <a16:creationId xmlns:a16="http://schemas.microsoft.com/office/drawing/2014/main" id="{0084EEA9-691C-3F46-6B69-C2A902286BA7}"/>
              </a:ext>
            </a:extLst>
          </p:cNvPr>
          <p:cNvSpPr/>
          <p:nvPr/>
        </p:nvSpPr>
        <p:spPr>
          <a:xfrm>
            <a:off x="3455812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2" name="Freeform: Shape 3101">
            <a:extLst>
              <a:ext uri="{FF2B5EF4-FFF2-40B4-BE49-F238E27FC236}">
                <a16:creationId xmlns:a16="http://schemas.microsoft.com/office/drawing/2014/main" id="{36B79829-6B88-F386-8C9F-CDABF2AFA16E}"/>
              </a:ext>
            </a:extLst>
          </p:cNvPr>
          <p:cNvSpPr/>
          <p:nvPr/>
        </p:nvSpPr>
        <p:spPr>
          <a:xfrm>
            <a:off x="34558129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3" name="Freeform: Shape 3102">
            <a:extLst>
              <a:ext uri="{FF2B5EF4-FFF2-40B4-BE49-F238E27FC236}">
                <a16:creationId xmlns:a16="http://schemas.microsoft.com/office/drawing/2014/main" id="{C38BD22A-4357-2A48-D295-2A4C7FAFCF8A}"/>
              </a:ext>
            </a:extLst>
          </p:cNvPr>
          <p:cNvSpPr/>
          <p:nvPr/>
        </p:nvSpPr>
        <p:spPr>
          <a:xfrm>
            <a:off x="34558129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4" name="Freeform: Shape 3103">
            <a:extLst>
              <a:ext uri="{FF2B5EF4-FFF2-40B4-BE49-F238E27FC236}">
                <a16:creationId xmlns:a16="http://schemas.microsoft.com/office/drawing/2014/main" id="{D6C0A7F8-51DD-E74C-F04C-A58BD6B51990}"/>
              </a:ext>
            </a:extLst>
          </p:cNvPr>
          <p:cNvSpPr/>
          <p:nvPr/>
        </p:nvSpPr>
        <p:spPr>
          <a:xfrm>
            <a:off x="3455812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5" name="Freeform: Shape 3104">
            <a:extLst>
              <a:ext uri="{FF2B5EF4-FFF2-40B4-BE49-F238E27FC236}">
                <a16:creationId xmlns:a16="http://schemas.microsoft.com/office/drawing/2014/main" id="{921345A4-9356-CB94-EE5B-24F661553155}"/>
              </a:ext>
            </a:extLst>
          </p:cNvPr>
          <p:cNvSpPr/>
          <p:nvPr/>
        </p:nvSpPr>
        <p:spPr>
          <a:xfrm>
            <a:off x="34701783" y="3934914"/>
            <a:ext cx="28508" cy="11109"/>
          </a:xfrm>
          <a:custGeom>
            <a:avLst/>
            <a:gdLst>
              <a:gd name="connsiteX0" fmla="*/ 0 w 28508"/>
              <a:gd name="connsiteY0" fmla="*/ 0 h 11109"/>
              <a:gd name="connsiteX1" fmla="*/ 0 w 28508"/>
              <a:gd name="connsiteY1" fmla="*/ 11110 h 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109">
                <a:moveTo>
                  <a:pt x="0" y="0"/>
                </a:moveTo>
                <a:lnTo>
                  <a:pt x="0" y="11110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6" name="Freeform: Shape 3105">
            <a:extLst>
              <a:ext uri="{FF2B5EF4-FFF2-40B4-BE49-F238E27FC236}">
                <a16:creationId xmlns:a16="http://schemas.microsoft.com/office/drawing/2014/main" id="{C070E315-0520-2351-A9F5-7875B936B3B1}"/>
              </a:ext>
            </a:extLst>
          </p:cNvPr>
          <p:cNvSpPr/>
          <p:nvPr/>
        </p:nvSpPr>
        <p:spPr>
          <a:xfrm>
            <a:off x="34701783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7" name="Freeform: Shape 3106">
            <a:extLst>
              <a:ext uri="{FF2B5EF4-FFF2-40B4-BE49-F238E27FC236}">
                <a16:creationId xmlns:a16="http://schemas.microsoft.com/office/drawing/2014/main" id="{30C57EF5-E0DA-1617-51C2-28D5897828D8}"/>
              </a:ext>
            </a:extLst>
          </p:cNvPr>
          <p:cNvSpPr/>
          <p:nvPr/>
        </p:nvSpPr>
        <p:spPr>
          <a:xfrm>
            <a:off x="34701783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8" name="Freeform: Shape 3107">
            <a:extLst>
              <a:ext uri="{FF2B5EF4-FFF2-40B4-BE49-F238E27FC236}">
                <a16:creationId xmlns:a16="http://schemas.microsoft.com/office/drawing/2014/main" id="{B9A41510-34E1-BB85-4872-ED72A78DC296}"/>
              </a:ext>
            </a:extLst>
          </p:cNvPr>
          <p:cNvSpPr/>
          <p:nvPr/>
        </p:nvSpPr>
        <p:spPr>
          <a:xfrm>
            <a:off x="34701783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2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5002B7F6-CEED-13F1-959B-AE9DEFDCACA2}"/>
              </a:ext>
            </a:extLst>
          </p:cNvPr>
          <p:cNvSpPr/>
          <p:nvPr/>
        </p:nvSpPr>
        <p:spPr>
          <a:xfrm>
            <a:off x="34701783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0" name="Freeform: Shape 3109">
            <a:extLst>
              <a:ext uri="{FF2B5EF4-FFF2-40B4-BE49-F238E27FC236}">
                <a16:creationId xmlns:a16="http://schemas.microsoft.com/office/drawing/2014/main" id="{5A3C2EF0-A445-641C-1D30-5B00E301E2E8}"/>
              </a:ext>
            </a:extLst>
          </p:cNvPr>
          <p:cNvSpPr/>
          <p:nvPr/>
        </p:nvSpPr>
        <p:spPr>
          <a:xfrm>
            <a:off x="34701783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1" name="Freeform: Shape 3110">
            <a:extLst>
              <a:ext uri="{FF2B5EF4-FFF2-40B4-BE49-F238E27FC236}">
                <a16:creationId xmlns:a16="http://schemas.microsoft.com/office/drawing/2014/main" id="{CE014409-10CC-D0D1-35D0-47386EBEC70A}"/>
              </a:ext>
            </a:extLst>
          </p:cNvPr>
          <p:cNvSpPr/>
          <p:nvPr/>
        </p:nvSpPr>
        <p:spPr>
          <a:xfrm>
            <a:off x="34701783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2" name="Freeform: Shape 3111">
            <a:extLst>
              <a:ext uri="{FF2B5EF4-FFF2-40B4-BE49-F238E27FC236}">
                <a16:creationId xmlns:a16="http://schemas.microsoft.com/office/drawing/2014/main" id="{E4E45DAC-319E-AF4F-564B-A5C9142ABF4C}"/>
              </a:ext>
            </a:extLst>
          </p:cNvPr>
          <p:cNvSpPr/>
          <p:nvPr/>
        </p:nvSpPr>
        <p:spPr>
          <a:xfrm>
            <a:off x="34701783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3" name="Freeform: Shape 3112">
            <a:extLst>
              <a:ext uri="{FF2B5EF4-FFF2-40B4-BE49-F238E27FC236}">
                <a16:creationId xmlns:a16="http://schemas.microsoft.com/office/drawing/2014/main" id="{6228FD98-1B2B-BD5E-7925-0AD892B1F3B8}"/>
              </a:ext>
            </a:extLst>
          </p:cNvPr>
          <p:cNvSpPr/>
          <p:nvPr/>
        </p:nvSpPr>
        <p:spPr>
          <a:xfrm>
            <a:off x="34701783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4" name="Freeform: Shape 3113">
            <a:extLst>
              <a:ext uri="{FF2B5EF4-FFF2-40B4-BE49-F238E27FC236}">
                <a16:creationId xmlns:a16="http://schemas.microsoft.com/office/drawing/2014/main" id="{1D4B0922-BB23-3BDD-91E2-1B026E0F7EA7}"/>
              </a:ext>
            </a:extLst>
          </p:cNvPr>
          <p:cNvSpPr/>
          <p:nvPr/>
        </p:nvSpPr>
        <p:spPr>
          <a:xfrm>
            <a:off x="34701783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5" name="Freeform: Shape 3114">
            <a:extLst>
              <a:ext uri="{FF2B5EF4-FFF2-40B4-BE49-F238E27FC236}">
                <a16:creationId xmlns:a16="http://schemas.microsoft.com/office/drawing/2014/main" id="{B9723D5C-692F-BF55-D8BD-6B9EE9E854AC}"/>
              </a:ext>
            </a:extLst>
          </p:cNvPr>
          <p:cNvSpPr/>
          <p:nvPr/>
        </p:nvSpPr>
        <p:spPr>
          <a:xfrm>
            <a:off x="34701783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6" name="Freeform: Shape 3115">
            <a:extLst>
              <a:ext uri="{FF2B5EF4-FFF2-40B4-BE49-F238E27FC236}">
                <a16:creationId xmlns:a16="http://schemas.microsoft.com/office/drawing/2014/main" id="{F01B1E47-2F0F-2E47-2DC6-1968BE5A3AF6}"/>
              </a:ext>
            </a:extLst>
          </p:cNvPr>
          <p:cNvSpPr/>
          <p:nvPr/>
        </p:nvSpPr>
        <p:spPr>
          <a:xfrm>
            <a:off x="34701783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7" name="Freeform: Shape 3116">
            <a:extLst>
              <a:ext uri="{FF2B5EF4-FFF2-40B4-BE49-F238E27FC236}">
                <a16:creationId xmlns:a16="http://schemas.microsoft.com/office/drawing/2014/main" id="{7BD67EA3-5335-6263-F2C6-88194DD27BB6}"/>
              </a:ext>
            </a:extLst>
          </p:cNvPr>
          <p:cNvSpPr/>
          <p:nvPr/>
        </p:nvSpPr>
        <p:spPr>
          <a:xfrm>
            <a:off x="34701783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8" name="Freeform: Shape 3117">
            <a:extLst>
              <a:ext uri="{FF2B5EF4-FFF2-40B4-BE49-F238E27FC236}">
                <a16:creationId xmlns:a16="http://schemas.microsoft.com/office/drawing/2014/main" id="{982F20D3-4C5A-8DC5-F164-5D2CA8BC80C0}"/>
              </a:ext>
            </a:extLst>
          </p:cNvPr>
          <p:cNvSpPr/>
          <p:nvPr/>
        </p:nvSpPr>
        <p:spPr>
          <a:xfrm>
            <a:off x="34701783" y="4540532"/>
            <a:ext cx="28508" cy="22745"/>
          </a:xfrm>
          <a:custGeom>
            <a:avLst/>
            <a:gdLst>
              <a:gd name="connsiteX0" fmla="*/ 0 w 28508"/>
              <a:gd name="connsiteY0" fmla="*/ 0 h 22745"/>
              <a:gd name="connsiteX1" fmla="*/ 0 w 28508"/>
              <a:gd name="connsiteY1" fmla="*/ 22746 h 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2745">
                <a:moveTo>
                  <a:pt x="0" y="0"/>
                </a:moveTo>
                <a:lnTo>
                  <a:pt x="0" y="22746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9" name="Freeform: Shape 3118">
            <a:extLst>
              <a:ext uri="{FF2B5EF4-FFF2-40B4-BE49-F238E27FC236}">
                <a16:creationId xmlns:a16="http://schemas.microsoft.com/office/drawing/2014/main" id="{0EC2D881-7C15-C6CE-2EE6-762DE951EC66}"/>
              </a:ext>
            </a:extLst>
          </p:cNvPr>
          <p:cNvSpPr/>
          <p:nvPr/>
        </p:nvSpPr>
        <p:spPr>
          <a:xfrm>
            <a:off x="34653889" y="4563278"/>
            <a:ext cx="28508" cy="26830"/>
          </a:xfrm>
          <a:custGeom>
            <a:avLst/>
            <a:gdLst>
              <a:gd name="connsiteX0" fmla="*/ 0 w 28508"/>
              <a:gd name="connsiteY0" fmla="*/ 0 h 26830"/>
              <a:gd name="connsiteX1" fmla="*/ 0 w 28508"/>
              <a:gd name="connsiteY1" fmla="*/ 26830 h 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6830">
                <a:moveTo>
                  <a:pt x="0" y="0"/>
                </a:moveTo>
                <a:lnTo>
                  <a:pt x="0" y="26830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0" name="Freeform: Shape 3119">
            <a:extLst>
              <a:ext uri="{FF2B5EF4-FFF2-40B4-BE49-F238E27FC236}">
                <a16:creationId xmlns:a16="http://schemas.microsoft.com/office/drawing/2014/main" id="{372022FC-22E8-75C6-4188-9CE097490FFC}"/>
              </a:ext>
            </a:extLst>
          </p:cNvPr>
          <p:cNvSpPr/>
          <p:nvPr/>
        </p:nvSpPr>
        <p:spPr>
          <a:xfrm>
            <a:off x="34653889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1" name="Freeform: Shape 3120">
            <a:extLst>
              <a:ext uri="{FF2B5EF4-FFF2-40B4-BE49-F238E27FC236}">
                <a16:creationId xmlns:a16="http://schemas.microsoft.com/office/drawing/2014/main" id="{5FE8E399-8701-5DDF-05F9-04664024DF03}"/>
              </a:ext>
            </a:extLst>
          </p:cNvPr>
          <p:cNvSpPr/>
          <p:nvPr/>
        </p:nvSpPr>
        <p:spPr>
          <a:xfrm>
            <a:off x="34653889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2" name="Freeform: Shape 3121">
            <a:extLst>
              <a:ext uri="{FF2B5EF4-FFF2-40B4-BE49-F238E27FC236}">
                <a16:creationId xmlns:a16="http://schemas.microsoft.com/office/drawing/2014/main" id="{ACE5AFB9-2882-1850-C600-51509D4C9740}"/>
              </a:ext>
            </a:extLst>
          </p:cNvPr>
          <p:cNvSpPr/>
          <p:nvPr/>
        </p:nvSpPr>
        <p:spPr>
          <a:xfrm>
            <a:off x="34653889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3" name="Freeform: Shape 3122">
            <a:extLst>
              <a:ext uri="{FF2B5EF4-FFF2-40B4-BE49-F238E27FC236}">
                <a16:creationId xmlns:a16="http://schemas.microsoft.com/office/drawing/2014/main" id="{72E67826-1202-832E-24ED-9F084F183B5E}"/>
              </a:ext>
            </a:extLst>
          </p:cNvPr>
          <p:cNvSpPr/>
          <p:nvPr/>
        </p:nvSpPr>
        <p:spPr>
          <a:xfrm>
            <a:off x="34653889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4" name="Freeform: Shape 3123">
            <a:extLst>
              <a:ext uri="{FF2B5EF4-FFF2-40B4-BE49-F238E27FC236}">
                <a16:creationId xmlns:a16="http://schemas.microsoft.com/office/drawing/2014/main" id="{5D79AAC0-819C-228B-597D-BA95C7C85B36}"/>
              </a:ext>
            </a:extLst>
          </p:cNvPr>
          <p:cNvSpPr/>
          <p:nvPr/>
        </p:nvSpPr>
        <p:spPr>
          <a:xfrm>
            <a:off x="34653889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5" name="Freeform: Shape 3124">
            <a:extLst>
              <a:ext uri="{FF2B5EF4-FFF2-40B4-BE49-F238E27FC236}">
                <a16:creationId xmlns:a16="http://schemas.microsoft.com/office/drawing/2014/main" id="{5DF100B8-6226-31E5-22A1-8BDCE937F527}"/>
              </a:ext>
            </a:extLst>
          </p:cNvPr>
          <p:cNvSpPr/>
          <p:nvPr/>
        </p:nvSpPr>
        <p:spPr>
          <a:xfrm>
            <a:off x="34653889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6" name="Freeform: Shape 3125">
            <a:extLst>
              <a:ext uri="{FF2B5EF4-FFF2-40B4-BE49-F238E27FC236}">
                <a16:creationId xmlns:a16="http://schemas.microsoft.com/office/drawing/2014/main" id="{E3AD6E51-8038-04F9-BB15-7FC41504217A}"/>
              </a:ext>
            </a:extLst>
          </p:cNvPr>
          <p:cNvSpPr/>
          <p:nvPr/>
        </p:nvSpPr>
        <p:spPr>
          <a:xfrm>
            <a:off x="34653889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7" name="Freeform: Shape 3126">
            <a:extLst>
              <a:ext uri="{FF2B5EF4-FFF2-40B4-BE49-F238E27FC236}">
                <a16:creationId xmlns:a16="http://schemas.microsoft.com/office/drawing/2014/main" id="{E1EC20BA-EE7E-1B88-4BBD-8598F841A27E}"/>
              </a:ext>
            </a:extLst>
          </p:cNvPr>
          <p:cNvSpPr/>
          <p:nvPr/>
        </p:nvSpPr>
        <p:spPr>
          <a:xfrm>
            <a:off x="34653889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8" name="Freeform: Shape 3127">
            <a:extLst>
              <a:ext uri="{FF2B5EF4-FFF2-40B4-BE49-F238E27FC236}">
                <a16:creationId xmlns:a16="http://schemas.microsoft.com/office/drawing/2014/main" id="{3DBE1050-DACB-1C09-31AA-74A357310E4B}"/>
              </a:ext>
            </a:extLst>
          </p:cNvPr>
          <p:cNvSpPr/>
          <p:nvPr/>
        </p:nvSpPr>
        <p:spPr>
          <a:xfrm>
            <a:off x="34653889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9" name="Freeform: Shape 3128">
            <a:extLst>
              <a:ext uri="{FF2B5EF4-FFF2-40B4-BE49-F238E27FC236}">
                <a16:creationId xmlns:a16="http://schemas.microsoft.com/office/drawing/2014/main" id="{015BD3A0-299E-DAEA-CE9C-76CDB222F5EC}"/>
              </a:ext>
            </a:extLst>
          </p:cNvPr>
          <p:cNvSpPr/>
          <p:nvPr/>
        </p:nvSpPr>
        <p:spPr>
          <a:xfrm>
            <a:off x="34653889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0" name="Freeform: Shape 3129">
            <a:extLst>
              <a:ext uri="{FF2B5EF4-FFF2-40B4-BE49-F238E27FC236}">
                <a16:creationId xmlns:a16="http://schemas.microsoft.com/office/drawing/2014/main" id="{93231210-D794-9607-58E4-8AD382E19256}"/>
              </a:ext>
            </a:extLst>
          </p:cNvPr>
          <p:cNvSpPr/>
          <p:nvPr/>
        </p:nvSpPr>
        <p:spPr>
          <a:xfrm>
            <a:off x="34653889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1" name="Freeform: Shape 3130">
            <a:extLst>
              <a:ext uri="{FF2B5EF4-FFF2-40B4-BE49-F238E27FC236}">
                <a16:creationId xmlns:a16="http://schemas.microsoft.com/office/drawing/2014/main" id="{34D2EA02-61F4-D246-85C7-7D71864401AA}"/>
              </a:ext>
            </a:extLst>
          </p:cNvPr>
          <p:cNvSpPr/>
          <p:nvPr/>
        </p:nvSpPr>
        <p:spPr>
          <a:xfrm>
            <a:off x="34653889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2" name="Freeform: Shape 3131">
            <a:extLst>
              <a:ext uri="{FF2B5EF4-FFF2-40B4-BE49-F238E27FC236}">
                <a16:creationId xmlns:a16="http://schemas.microsoft.com/office/drawing/2014/main" id="{65F0C95C-88CF-F4E5-86A1-89E52FE85805}"/>
              </a:ext>
            </a:extLst>
          </p:cNvPr>
          <p:cNvSpPr/>
          <p:nvPr/>
        </p:nvSpPr>
        <p:spPr>
          <a:xfrm>
            <a:off x="34653889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3" name="Freeform: Shape 3132">
            <a:extLst>
              <a:ext uri="{FF2B5EF4-FFF2-40B4-BE49-F238E27FC236}">
                <a16:creationId xmlns:a16="http://schemas.microsoft.com/office/drawing/2014/main" id="{F77C489B-309E-2C5D-CD12-3C6AAB0A21DA}"/>
              </a:ext>
            </a:extLst>
          </p:cNvPr>
          <p:cNvSpPr/>
          <p:nvPr/>
        </p:nvSpPr>
        <p:spPr>
          <a:xfrm>
            <a:off x="34653889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4" name="Freeform: Shape 3133">
            <a:extLst>
              <a:ext uri="{FF2B5EF4-FFF2-40B4-BE49-F238E27FC236}">
                <a16:creationId xmlns:a16="http://schemas.microsoft.com/office/drawing/2014/main" id="{AC7CBF6D-2F6D-5982-5855-863B4B65CF7C}"/>
              </a:ext>
            </a:extLst>
          </p:cNvPr>
          <p:cNvSpPr/>
          <p:nvPr/>
        </p:nvSpPr>
        <p:spPr>
          <a:xfrm>
            <a:off x="34653889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5" name="Freeform: Shape 3134">
            <a:extLst>
              <a:ext uri="{FF2B5EF4-FFF2-40B4-BE49-F238E27FC236}">
                <a16:creationId xmlns:a16="http://schemas.microsoft.com/office/drawing/2014/main" id="{DF02ED08-1690-E131-B72B-C20402B410AD}"/>
              </a:ext>
            </a:extLst>
          </p:cNvPr>
          <p:cNvSpPr/>
          <p:nvPr/>
        </p:nvSpPr>
        <p:spPr>
          <a:xfrm>
            <a:off x="34653889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6" name="Freeform: Shape 3135">
            <a:extLst>
              <a:ext uri="{FF2B5EF4-FFF2-40B4-BE49-F238E27FC236}">
                <a16:creationId xmlns:a16="http://schemas.microsoft.com/office/drawing/2014/main" id="{97E907ED-8101-844B-148B-C6E42B4EE3D4}"/>
              </a:ext>
            </a:extLst>
          </p:cNvPr>
          <p:cNvSpPr/>
          <p:nvPr/>
        </p:nvSpPr>
        <p:spPr>
          <a:xfrm>
            <a:off x="34653889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7" name="Freeform: Shape 3136">
            <a:extLst>
              <a:ext uri="{FF2B5EF4-FFF2-40B4-BE49-F238E27FC236}">
                <a16:creationId xmlns:a16="http://schemas.microsoft.com/office/drawing/2014/main" id="{FFDCD4A5-6785-47B4-9463-181F7DC8E408}"/>
              </a:ext>
            </a:extLst>
          </p:cNvPr>
          <p:cNvSpPr/>
          <p:nvPr/>
        </p:nvSpPr>
        <p:spPr>
          <a:xfrm>
            <a:off x="34653889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8" name="Freeform: Shape 3137">
            <a:extLst>
              <a:ext uri="{FF2B5EF4-FFF2-40B4-BE49-F238E27FC236}">
                <a16:creationId xmlns:a16="http://schemas.microsoft.com/office/drawing/2014/main" id="{4A5D1323-B18D-F02C-4D99-899717255C68}"/>
              </a:ext>
            </a:extLst>
          </p:cNvPr>
          <p:cNvSpPr/>
          <p:nvPr/>
        </p:nvSpPr>
        <p:spPr>
          <a:xfrm>
            <a:off x="34653889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9" name="Freeform: Shape 3138">
            <a:extLst>
              <a:ext uri="{FF2B5EF4-FFF2-40B4-BE49-F238E27FC236}">
                <a16:creationId xmlns:a16="http://schemas.microsoft.com/office/drawing/2014/main" id="{2284B6FA-2A79-7529-5EB2-8EFCBC9D09BB}"/>
              </a:ext>
            </a:extLst>
          </p:cNvPr>
          <p:cNvSpPr/>
          <p:nvPr/>
        </p:nvSpPr>
        <p:spPr>
          <a:xfrm>
            <a:off x="34653889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0" name="Freeform: Shape 3139">
            <a:extLst>
              <a:ext uri="{FF2B5EF4-FFF2-40B4-BE49-F238E27FC236}">
                <a16:creationId xmlns:a16="http://schemas.microsoft.com/office/drawing/2014/main" id="{BBD983B4-4307-1F3D-A5C8-14CC5DE708F5}"/>
              </a:ext>
            </a:extLst>
          </p:cNvPr>
          <p:cNvSpPr/>
          <p:nvPr/>
        </p:nvSpPr>
        <p:spPr>
          <a:xfrm>
            <a:off x="34653889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1" name="Freeform: Shape 3140">
            <a:extLst>
              <a:ext uri="{FF2B5EF4-FFF2-40B4-BE49-F238E27FC236}">
                <a16:creationId xmlns:a16="http://schemas.microsoft.com/office/drawing/2014/main" id="{F1E35472-17A7-DBC8-904E-484487FFFF9B}"/>
              </a:ext>
            </a:extLst>
          </p:cNvPr>
          <p:cNvSpPr/>
          <p:nvPr/>
        </p:nvSpPr>
        <p:spPr>
          <a:xfrm>
            <a:off x="34653889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2" name="Freeform: Shape 3141">
            <a:extLst>
              <a:ext uri="{FF2B5EF4-FFF2-40B4-BE49-F238E27FC236}">
                <a16:creationId xmlns:a16="http://schemas.microsoft.com/office/drawing/2014/main" id="{FF406A0E-8FBE-97BE-D64A-BDEB0C7140EE}"/>
              </a:ext>
            </a:extLst>
          </p:cNvPr>
          <p:cNvSpPr/>
          <p:nvPr/>
        </p:nvSpPr>
        <p:spPr>
          <a:xfrm>
            <a:off x="34653889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2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3" name="Freeform: Shape 3142">
            <a:extLst>
              <a:ext uri="{FF2B5EF4-FFF2-40B4-BE49-F238E27FC236}">
                <a16:creationId xmlns:a16="http://schemas.microsoft.com/office/drawing/2014/main" id="{6E4F7D89-5591-6E6B-63CE-FBBEDBB227E9}"/>
              </a:ext>
            </a:extLst>
          </p:cNvPr>
          <p:cNvSpPr/>
          <p:nvPr/>
        </p:nvSpPr>
        <p:spPr>
          <a:xfrm>
            <a:off x="34653889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4" name="Freeform: Shape 3143">
            <a:extLst>
              <a:ext uri="{FF2B5EF4-FFF2-40B4-BE49-F238E27FC236}">
                <a16:creationId xmlns:a16="http://schemas.microsoft.com/office/drawing/2014/main" id="{8EB2E8AE-96D6-43A1-AED5-A1CCE8F2BC2F}"/>
              </a:ext>
            </a:extLst>
          </p:cNvPr>
          <p:cNvSpPr/>
          <p:nvPr/>
        </p:nvSpPr>
        <p:spPr>
          <a:xfrm>
            <a:off x="34653889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5" name="Freeform: Shape 3144">
            <a:extLst>
              <a:ext uri="{FF2B5EF4-FFF2-40B4-BE49-F238E27FC236}">
                <a16:creationId xmlns:a16="http://schemas.microsoft.com/office/drawing/2014/main" id="{795F242C-CA60-8768-A59A-96EF2FC421BD}"/>
              </a:ext>
            </a:extLst>
          </p:cNvPr>
          <p:cNvSpPr/>
          <p:nvPr/>
        </p:nvSpPr>
        <p:spPr>
          <a:xfrm>
            <a:off x="34653889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6" name="Freeform: Shape 3145">
            <a:extLst>
              <a:ext uri="{FF2B5EF4-FFF2-40B4-BE49-F238E27FC236}">
                <a16:creationId xmlns:a16="http://schemas.microsoft.com/office/drawing/2014/main" id="{680A341C-1987-1CCF-FB67-19C13F99547D}"/>
              </a:ext>
            </a:extLst>
          </p:cNvPr>
          <p:cNvSpPr/>
          <p:nvPr/>
        </p:nvSpPr>
        <p:spPr>
          <a:xfrm>
            <a:off x="34653889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7" name="Freeform: Shape 3146">
            <a:extLst>
              <a:ext uri="{FF2B5EF4-FFF2-40B4-BE49-F238E27FC236}">
                <a16:creationId xmlns:a16="http://schemas.microsoft.com/office/drawing/2014/main" id="{A65686A3-E18F-8808-4D2B-E02B80E3762F}"/>
              </a:ext>
            </a:extLst>
          </p:cNvPr>
          <p:cNvSpPr/>
          <p:nvPr/>
        </p:nvSpPr>
        <p:spPr>
          <a:xfrm>
            <a:off x="3465388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8" name="Freeform: Shape 3147">
            <a:extLst>
              <a:ext uri="{FF2B5EF4-FFF2-40B4-BE49-F238E27FC236}">
                <a16:creationId xmlns:a16="http://schemas.microsoft.com/office/drawing/2014/main" id="{EC0A1CF6-482C-B4A9-A9AB-9040204255B5}"/>
              </a:ext>
            </a:extLst>
          </p:cNvPr>
          <p:cNvSpPr/>
          <p:nvPr/>
        </p:nvSpPr>
        <p:spPr>
          <a:xfrm>
            <a:off x="3465388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9" name="Freeform: Shape 3148">
            <a:extLst>
              <a:ext uri="{FF2B5EF4-FFF2-40B4-BE49-F238E27FC236}">
                <a16:creationId xmlns:a16="http://schemas.microsoft.com/office/drawing/2014/main" id="{D0BF0517-9141-356B-BA93-5BAFEA20F69E}"/>
              </a:ext>
            </a:extLst>
          </p:cNvPr>
          <p:cNvSpPr/>
          <p:nvPr/>
        </p:nvSpPr>
        <p:spPr>
          <a:xfrm>
            <a:off x="34653889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0" name="Freeform: Shape 3149">
            <a:extLst>
              <a:ext uri="{FF2B5EF4-FFF2-40B4-BE49-F238E27FC236}">
                <a16:creationId xmlns:a16="http://schemas.microsoft.com/office/drawing/2014/main" id="{EDEB2A65-80A1-49B3-D001-01CB26D43830}"/>
              </a:ext>
            </a:extLst>
          </p:cNvPr>
          <p:cNvSpPr/>
          <p:nvPr/>
        </p:nvSpPr>
        <p:spPr>
          <a:xfrm>
            <a:off x="3465388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1" name="Freeform: Shape 3150">
            <a:extLst>
              <a:ext uri="{FF2B5EF4-FFF2-40B4-BE49-F238E27FC236}">
                <a16:creationId xmlns:a16="http://schemas.microsoft.com/office/drawing/2014/main" id="{A89E0EB4-0A11-4D66-C655-C1F591F8A40B}"/>
              </a:ext>
            </a:extLst>
          </p:cNvPr>
          <p:cNvSpPr/>
          <p:nvPr/>
        </p:nvSpPr>
        <p:spPr>
          <a:xfrm>
            <a:off x="3465388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2" name="Freeform: Shape 3151">
            <a:extLst>
              <a:ext uri="{FF2B5EF4-FFF2-40B4-BE49-F238E27FC236}">
                <a16:creationId xmlns:a16="http://schemas.microsoft.com/office/drawing/2014/main" id="{F80A32C1-7E3A-388F-78C1-AD7D2F88F2CF}"/>
              </a:ext>
            </a:extLst>
          </p:cNvPr>
          <p:cNvSpPr/>
          <p:nvPr/>
        </p:nvSpPr>
        <p:spPr>
          <a:xfrm>
            <a:off x="34653889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3" name="Freeform: Shape 3152">
            <a:extLst>
              <a:ext uri="{FF2B5EF4-FFF2-40B4-BE49-F238E27FC236}">
                <a16:creationId xmlns:a16="http://schemas.microsoft.com/office/drawing/2014/main" id="{950B6170-4C58-5922-1299-20B32A962F3E}"/>
              </a:ext>
            </a:extLst>
          </p:cNvPr>
          <p:cNvSpPr/>
          <p:nvPr/>
        </p:nvSpPr>
        <p:spPr>
          <a:xfrm>
            <a:off x="34653889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4" name="Freeform: Shape 3153">
            <a:extLst>
              <a:ext uri="{FF2B5EF4-FFF2-40B4-BE49-F238E27FC236}">
                <a16:creationId xmlns:a16="http://schemas.microsoft.com/office/drawing/2014/main" id="{EDE21E29-2957-D413-5028-C4733BE629C5}"/>
              </a:ext>
            </a:extLst>
          </p:cNvPr>
          <p:cNvSpPr/>
          <p:nvPr/>
        </p:nvSpPr>
        <p:spPr>
          <a:xfrm>
            <a:off x="3465388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5" name="Freeform: Shape 3154">
            <a:extLst>
              <a:ext uri="{FF2B5EF4-FFF2-40B4-BE49-F238E27FC236}">
                <a16:creationId xmlns:a16="http://schemas.microsoft.com/office/drawing/2014/main" id="{E01E2401-438B-4050-76E5-8566DAAE2FEB}"/>
              </a:ext>
            </a:extLst>
          </p:cNvPr>
          <p:cNvSpPr/>
          <p:nvPr/>
        </p:nvSpPr>
        <p:spPr>
          <a:xfrm>
            <a:off x="34749677" y="4563278"/>
            <a:ext cx="28508" cy="26830"/>
          </a:xfrm>
          <a:custGeom>
            <a:avLst/>
            <a:gdLst>
              <a:gd name="connsiteX0" fmla="*/ 0 w 28508"/>
              <a:gd name="connsiteY0" fmla="*/ 0 h 26830"/>
              <a:gd name="connsiteX1" fmla="*/ 0 w 28508"/>
              <a:gd name="connsiteY1" fmla="*/ 26830 h 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6830">
                <a:moveTo>
                  <a:pt x="0" y="0"/>
                </a:moveTo>
                <a:lnTo>
                  <a:pt x="0" y="26830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6" name="Freeform: Shape 3155">
            <a:extLst>
              <a:ext uri="{FF2B5EF4-FFF2-40B4-BE49-F238E27FC236}">
                <a16:creationId xmlns:a16="http://schemas.microsoft.com/office/drawing/2014/main" id="{1C880E51-E18C-66CE-7C64-C38664D10E2F}"/>
              </a:ext>
            </a:extLst>
          </p:cNvPr>
          <p:cNvSpPr/>
          <p:nvPr/>
        </p:nvSpPr>
        <p:spPr>
          <a:xfrm>
            <a:off x="34749677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7" name="Freeform: Shape 3156">
            <a:extLst>
              <a:ext uri="{FF2B5EF4-FFF2-40B4-BE49-F238E27FC236}">
                <a16:creationId xmlns:a16="http://schemas.microsoft.com/office/drawing/2014/main" id="{C020532F-553E-0AD7-71DA-7D5475ED00AE}"/>
              </a:ext>
            </a:extLst>
          </p:cNvPr>
          <p:cNvSpPr/>
          <p:nvPr/>
        </p:nvSpPr>
        <p:spPr>
          <a:xfrm>
            <a:off x="34749677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8" name="Freeform: Shape 3157">
            <a:extLst>
              <a:ext uri="{FF2B5EF4-FFF2-40B4-BE49-F238E27FC236}">
                <a16:creationId xmlns:a16="http://schemas.microsoft.com/office/drawing/2014/main" id="{9B5D65F9-2F95-5EB8-8CEA-632CE2667F1F}"/>
              </a:ext>
            </a:extLst>
          </p:cNvPr>
          <p:cNvSpPr/>
          <p:nvPr/>
        </p:nvSpPr>
        <p:spPr>
          <a:xfrm>
            <a:off x="34749677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9" name="Freeform: Shape 3158">
            <a:extLst>
              <a:ext uri="{FF2B5EF4-FFF2-40B4-BE49-F238E27FC236}">
                <a16:creationId xmlns:a16="http://schemas.microsoft.com/office/drawing/2014/main" id="{8BAB5222-0AED-8111-5039-BF4583711D6F}"/>
              </a:ext>
            </a:extLst>
          </p:cNvPr>
          <p:cNvSpPr/>
          <p:nvPr/>
        </p:nvSpPr>
        <p:spPr>
          <a:xfrm>
            <a:off x="34749677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0" name="Freeform: Shape 3159">
            <a:extLst>
              <a:ext uri="{FF2B5EF4-FFF2-40B4-BE49-F238E27FC236}">
                <a16:creationId xmlns:a16="http://schemas.microsoft.com/office/drawing/2014/main" id="{79A4605C-136A-CA48-3FF3-CABCDF2F022A}"/>
              </a:ext>
            </a:extLst>
          </p:cNvPr>
          <p:cNvSpPr/>
          <p:nvPr/>
        </p:nvSpPr>
        <p:spPr>
          <a:xfrm>
            <a:off x="34749677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1" name="Freeform: Shape 3160">
            <a:extLst>
              <a:ext uri="{FF2B5EF4-FFF2-40B4-BE49-F238E27FC236}">
                <a16:creationId xmlns:a16="http://schemas.microsoft.com/office/drawing/2014/main" id="{25288EFB-C8D5-7D19-8122-61585AEAF6E1}"/>
              </a:ext>
            </a:extLst>
          </p:cNvPr>
          <p:cNvSpPr/>
          <p:nvPr/>
        </p:nvSpPr>
        <p:spPr>
          <a:xfrm>
            <a:off x="34749677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2" name="Freeform: Shape 3161">
            <a:extLst>
              <a:ext uri="{FF2B5EF4-FFF2-40B4-BE49-F238E27FC236}">
                <a16:creationId xmlns:a16="http://schemas.microsoft.com/office/drawing/2014/main" id="{091F10F4-F3DC-8791-DE04-64772D87E4D0}"/>
              </a:ext>
            </a:extLst>
          </p:cNvPr>
          <p:cNvSpPr/>
          <p:nvPr/>
        </p:nvSpPr>
        <p:spPr>
          <a:xfrm>
            <a:off x="34749677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3" name="Freeform: Shape 3162">
            <a:extLst>
              <a:ext uri="{FF2B5EF4-FFF2-40B4-BE49-F238E27FC236}">
                <a16:creationId xmlns:a16="http://schemas.microsoft.com/office/drawing/2014/main" id="{EFDD45CD-D237-7561-0A5B-85D626BEBEFF}"/>
              </a:ext>
            </a:extLst>
          </p:cNvPr>
          <p:cNvSpPr/>
          <p:nvPr/>
        </p:nvSpPr>
        <p:spPr>
          <a:xfrm>
            <a:off x="34749677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4" name="Freeform: Shape 3163">
            <a:extLst>
              <a:ext uri="{FF2B5EF4-FFF2-40B4-BE49-F238E27FC236}">
                <a16:creationId xmlns:a16="http://schemas.microsoft.com/office/drawing/2014/main" id="{511E4EEF-9FD9-CB11-28B0-098046688E56}"/>
              </a:ext>
            </a:extLst>
          </p:cNvPr>
          <p:cNvSpPr/>
          <p:nvPr/>
        </p:nvSpPr>
        <p:spPr>
          <a:xfrm>
            <a:off x="34749677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5" name="Freeform: Shape 3164">
            <a:extLst>
              <a:ext uri="{FF2B5EF4-FFF2-40B4-BE49-F238E27FC236}">
                <a16:creationId xmlns:a16="http://schemas.microsoft.com/office/drawing/2014/main" id="{D032A991-4D95-B1E1-4022-FE76F5F79B6D}"/>
              </a:ext>
            </a:extLst>
          </p:cNvPr>
          <p:cNvSpPr/>
          <p:nvPr/>
        </p:nvSpPr>
        <p:spPr>
          <a:xfrm>
            <a:off x="34749677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6" name="Freeform: Shape 3165">
            <a:extLst>
              <a:ext uri="{FF2B5EF4-FFF2-40B4-BE49-F238E27FC236}">
                <a16:creationId xmlns:a16="http://schemas.microsoft.com/office/drawing/2014/main" id="{CAD43630-06DA-98FE-1A7C-2FFF88CC9CD7}"/>
              </a:ext>
            </a:extLst>
          </p:cNvPr>
          <p:cNvSpPr/>
          <p:nvPr/>
        </p:nvSpPr>
        <p:spPr>
          <a:xfrm>
            <a:off x="34749677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7" name="Freeform: Shape 3166">
            <a:extLst>
              <a:ext uri="{FF2B5EF4-FFF2-40B4-BE49-F238E27FC236}">
                <a16:creationId xmlns:a16="http://schemas.microsoft.com/office/drawing/2014/main" id="{8DD5070E-ED82-ACF6-28D9-17A46CCF09F1}"/>
              </a:ext>
            </a:extLst>
          </p:cNvPr>
          <p:cNvSpPr/>
          <p:nvPr/>
        </p:nvSpPr>
        <p:spPr>
          <a:xfrm>
            <a:off x="34749677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8" name="Freeform: Shape 3167">
            <a:extLst>
              <a:ext uri="{FF2B5EF4-FFF2-40B4-BE49-F238E27FC236}">
                <a16:creationId xmlns:a16="http://schemas.microsoft.com/office/drawing/2014/main" id="{06C9A119-2F7E-A9AF-85EA-5BCB0CD6C80A}"/>
              </a:ext>
            </a:extLst>
          </p:cNvPr>
          <p:cNvSpPr/>
          <p:nvPr/>
        </p:nvSpPr>
        <p:spPr>
          <a:xfrm>
            <a:off x="34749677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9" name="Freeform: Shape 3168">
            <a:extLst>
              <a:ext uri="{FF2B5EF4-FFF2-40B4-BE49-F238E27FC236}">
                <a16:creationId xmlns:a16="http://schemas.microsoft.com/office/drawing/2014/main" id="{45410962-EBAF-6A0D-A790-7BE4101D82D9}"/>
              </a:ext>
            </a:extLst>
          </p:cNvPr>
          <p:cNvSpPr/>
          <p:nvPr/>
        </p:nvSpPr>
        <p:spPr>
          <a:xfrm>
            <a:off x="34749677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0" name="Freeform: Shape 3169">
            <a:extLst>
              <a:ext uri="{FF2B5EF4-FFF2-40B4-BE49-F238E27FC236}">
                <a16:creationId xmlns:a16="http://schemas.microsoft.com/office/drawing/2014/main" id="{F0C61033-F246-7A41-5C39-0F560E11539F}"/>
              </a:ext>
            </a:extLst>
          </p:cNvPr>
          <p:cNvSpPr/>
          <p:nvPr/>
        </p:nvSpPr>
        <p:spPr>
          <a:xfrm>
            <a:off x="34749677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1" name="Freeform: Shape 3170">
            <a:extLst>
              <a:ext uri="{FF2B5EF4-FFF2-40B4-BE49-F238E27FC236}">
                <a16:creationId xmlns:a16="http://schemas.microsoft.com/office/drawing/2014/main" id="{17434719-4C56-E859-8854-1E136A4020CC}"/>
              </a:ext>
            </a:extLst>
          </p:cNvPr>
          <p:cNvSpPr/>
          <p:nvPr/>
        </p:nvSpPr>
        <p:spPr>
          <a:xfrm>
            <a:off x="3474967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2" name="Freeform: Shape 3171">
            <a:extLst>
              <a:ext uri="{FF2B5EF4-FFF2-40B4-BE49-F238E27FC236}">
                <a16:creationId xmlns:a16="http://schemas.microsoft.com/office/drawing/2014/main" id="{20C333D5-DEFB-C907-FA98-7C8BA6E19AF2}"/>
              </a:ext>
            </a:extLst>
          </p:cNvPr>
          <p:cNvSpPr/>
          <p:nvPr/>
        </p:nvSpPr>
        <p:spPr>
          <a:xfrm>
            <a:off x="3474967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3" name="Freeform: Shape 3172">
            <a:extLst>
              <a:ext uri="{FF2B5EF4-FFF2-40B4-BE49-F238E27FC236}">
                <a16:creationId xmlns:a16="http://schemas.microsoft.com/office/drawing/2014/main" id="{ADC32AEE-30E6-01E4-0D6D-741D800C7172}"/>
              </a:ext>
            </a:extLst>
          </p:cNvPr>
          <p:cNvSpPr/>
          <p:nvPr/>
        </p:nvSpPr>
        <p:spPr>
          <a:xfrm>
            <a:off x="3474967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4" name="Freeform: Shape 3173">
            <a:extLst>
              <a:ext uri="{FF2B5EF4-FFF2-40B4-BE49-F238E27FC236}">
                <a16:creationId xmlns:a16="http://schemas.microsoft.com/office/drawing/2014/main" id="{1B4F7A8E-981E-64D0-E914-9E3135053BE4}"/>
              </a:ext>
            </a:extLst>
          </p:cNvPr>
          <p:cNvSpPr/>
          <p:nvPr/>
        </p:nvSpPr>
        <p:spPr>
          <a:xfrm>
            <a:off x="34749677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5" name="Freeform: Shape 3174">
            <a:extLst>
              <a:ext uri="{FF2B5EF4-FFF2-40B4-BE49-F238E27FC236}">
                <a16:creationId xmlns:a16="http://schemas.microsoft.com/office/drawing/2014/main" id="{23346896-213A-1E5C-BCD9-B35211512439}"/>
              </a:ext>
            </a:extLst>
          </p:cNvPr>
          <p:cNvSpPr/>
          <p:nvPr/>
        </p:nvSpPr>
        <p:spPr>
          <a:xfrm>
            <a:off x="3474967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6" name="Freeform: Shape 3175">
            <a:extLst>
              <a:ext uri="{FF2B5EF4-FFF2-40B4-BE49-F238E27FC236}">
                <a16:creationId xmlns:a16="http://schemas.microsoft.com/office/drawing/2014/main" id="{72A44D9E-D33C-7126-3A7B-0E25A9342B04}"/>
              </a:ext>
            </a:extLst>
          </p:cNvPr>
          <p:cNvSpPr/>
          <p:nvPr/>
        </p:nvSpPr>
        <p:spPr>
          <a:xfrm>
            <a:off x="3474967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7" name="Freeform: Shape 3176">
            <a:extLst>
              <a:ext uri="{FF2B5EF4-FFF2-40B4-BE49-F238E27FC236}">
                <a16:creationId xmlns:a16="http://schemas.microsoft.com/office/drawing/2014/main" id="{5B268B4D-5B79-3BDA-A79D-CAD7380DF60B}"/>
              </a:ext>
            </a:extLst>
          </p:cNvPr>
          <p:cNvSpPr/>
          <p:nvPr/>
        </p:nvSpPr>
        <p:spPr>
          <a:xfrm>
            <a:off x="3474967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6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8" name="Freeform: Shape 3177">
            <a:extLst>
              <a:ext uri="{FF2B5EF4-FFF2-40B4-BE49-F238E27FC236}">
                <a16:creationId xmlns:a16="http://schemas.microsoft.com/office/drawing/2014/main" id="{C590C0CD-113C-5351-AA7B-687627D95FC6}"/>
              </a:ext>
            </a:extLst>
          </p:cNvPr>
          <p:cNvSpPr/>
          <p:nvPr/>
        </p:nvSpPr>
        <p:spPr>
          <a:xfrm>
            <a:off x="3474967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9" name="Freeform: Shape 3178">
            <a:extLst>
              <a:ext uri="{FF2B5EF4-FFF2-40B4-BE49-F238E27FC236}">
                <a16:creationId xmlns:a16="http://schemas.microsoft.com/office/drawing/2014/main" id="{D2B0BB7F-B128-DAE3-291B-73B171525AE5}"/>
              </a:ext>
            </a:extLst>
          </p:cNvPr>
          <p:cNvSpPr/>
          <p:nvPr/>
        </p:nvSpPr>
        <p:spPr>
          <a:xfrm>
            <a:off x="3474967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0" name="Freeform: Shape 3179">
            <a:extLst>
              <a:ext uri="{FF2B5EF4-FFF2-40B4-BE49-F238E27FC236}">
                <a16:creationId xmlns:a16="http://schemas.microsoft.com/office/drawing/2014/main" id="{502A35AC-6ED4-A3F3-B198-6F8114C8D484}"/>
              </a:ext>
            </a:extLst>
          </p:cNvPr>
          <p:cNvSpPr/>
          <p:nvPr/>
        </p:nvSpPr>
        <p:spPr>
          <a:xfrm>
            <a:off x="3474967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1" name="Freeform: Shape 3180">
            <a:extLst>
              <a:ext uri="{FF2B5EF4-FFF2-40B4-BE49-F238E27FC236}">
                <a16:creationId xmlns:a16="http://schemas.microsoft.com/office/drawing/2014/main" id="{A729CC51-D18D-DE77-3CFD-6A4B38FE027B}"/>
              </a:ext>
            </a:extLst>
          </p:cNvPr>
          <p:cNvSpPr/>
          <p:nvPr/>
        </p:nvSpPr>
        <p:spPr>
          <a:xfrm>
            <a:off x="3474967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2" name="Freeform: Shape 3181">
            <a:extLst>
              <a:ext uri="{FF2B5EF4-FFF2-40B4-BE49-F238E27FC236}">
                <a16:creationId xmlns:a16="http://schemas.microsoft.com/office/drawing/2014/main" id="{D822FC6D-F7E8-DCFB-7B0A-1D7B7F219CC5}"/>
              </a:ext>
            </a:extLst>
          </p:cNvPr>
          <p:cNvSpPr/>
          <p:nvPr/>
        </p:nvSpPr>
        <p:spPr>
          <a:xfrm>
            <a:off x="3474967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3" name="Freeform: Shape 3182">
            <a:extLst>
              <a:ext uri="{FF2B5EF4-FFF2-40B4-BE49-F238E27FC236}">
                <a16:creationId xmlns:a16="http://schemas.microsoft.com/office/drawing/2014/main" id="{7787675A-1162-90F9-10C1-422D8ED02413}"/>
              </a:ext>
            </a:extLst>
          </p:cNvPr>
          <p:cNvSpPr/>
          <p:nvPr/>
        </p:nvSpPr>
        <p:spPr>
          <a:xfrm>
            <a:off x="3474967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4" name="Freeform: Shape 3183">
            <a:extLst>
              <a:ext uri="{FF2B5EF4-FFF2-40B4-BE49-F238E27FC236}">
                <a16:creationId xmlns:a16="http://schemas.microsoft.com/office/drawing/2014/main" id="{91BD1F77-B4B3-21D3-A941-87744FD12DD5}"/>
              </a:ext>
            </a:extLst>
          </p:cNvPr>
          <p:cNvSpPr/>
          <p:nvPr/>
        </p:nvSpPr>
        <p:spPr>
          <a:xfrm>
            <a:off x="3474967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5" name="Freeform: Shape 3184">
            <a:extLst>
              <a:ext uri="{FF2B5EF4-FFF2-40B4-BE49-F238E27FC236}">
                <a16:creationId xmlns:a16="http://schemas.microsoft.com/office/drawing/2014/main" id="{17006183-173F-8671-AFAD-FF467CD918BB}"/>
              </a:ext>
            </a:extLst>
          </p:cNvPr>
          <p:cNvSpPr/>
          <p:nvPr/>
        </p:nvSpPr>
        <p:spPr>
          <a:xfrm>
            <a:off x="3474967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6" name="Freeform: Shape 3185">
            <a:extLst>
              <a:ext uri="{FF2B5EF4-FFF2-40B4-BE49-F238E27FC236}">
                <a16:creationId xmlns:a16="http://schemas.microsoft.com/office/drawing/2014/main" id="{55C6AC03-B140-5032-7D3A-1AC26BB7C875}"/>
              </a:ext>
            </a:extLst>
          </p:cNvPr>
          <p:cNvSpPr/>
          <p:nvPr/>
        </p:nvSpPr>
        <p:spPr>
          <a:xfrm>
            <a:off x="3474967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7" name="Freeform: Shape 3186">
            <a:extLst>
              <a:ext uri="{FF2B5EF4-FFF2-40B4-BE49-F238E27FC236}">
                <a16:creationId xmlns:a16="http://schemas.microsoft.com/office/drawing/2014/main" id="{080EAEB0-FF0B-A4BD-8BCC-BC6C53744A87}"/>
              </a:ext>
            </a:extLst>
          </p:cNvPr>
          <p:cNvSpPr/>
          <p:nvPr/>
        </p:nvSpPr>
        <p:spPr>
          <a:xfrm>
            <a:off x="3474967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8" name="Freeform: Shape 3187">
            <a:extLst>
              <a:ext uri="{FF2B5EF4-FFF2-40B4-BE49-F238E27FC236}">
                <a16:creationId xmlns:a16="http://schemas.microsoft.com/office/drawing/2014/main" id="{36F68107-3DAD-F707-7CAD-CB07F1ABEC48}"/>
              </a:ext>
            </a:extLst>
          </p:cNvPr>
          <p:cNvSpPr/>
          <p:nvPr/>
        </p:nvSpPr>
        <p:spPr>
          <a:xfrm>
            <a:off x="3474967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9" name="Freeform: Shape 3188">
            <a:extLst>
              <a:ext uri="{FF2B5EF4-FFF2-40B4-BE49-F238E27FC236}">
                <a16:creationId xmlns:a16="http://schemas.microsoft.com/office/drawing/2014/main" id="{CE43A8C7-2368-E56A-CD91-1F9C4AAFA229}"/>
              </a:ext>
            </a:extLst>
          </p:cNvPr>
          <p:cNvSpPr/>
          <p:nvPr/>
        </p:nvSpPr>
        <p:spPr>
          <a:xfrm>
            <a:off x="3474967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0" name="Freeform: Shape 3189">
            <a:extLst>
              <a:ext uri="{FF2B5EF4-FFF2-40B4-BE49-F238E27FC236}">
                <a16:creationId xmlns:a16="http://schemas.microsoft.com/office/drawing/2014/main" id="{DD9A4C8A-0941-0F71-F435-AA5B9F0025EC}"/>
              </a:ext>
            </a:extLst>
          </p:cNvPr>
          <p:cNvSpPr/>
          <p:nvPr/>
        </p:nvSpPr>
        <p:spPr>
          <a:xfrm>
            <a:off x="3474967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1" name="Freeform: Shape 3190">
            <a:extLst>
              <a:ext uri="{FF2B5EF4-FFF2-40B4-BE49-F238E27FC236}">
                <a16:creationId xmlns:a16="http://schemas.microsoft.com/office/drawing/2014/main" id="{FFBADE65-F2D5-570A-142A-A4C2C9DE1DC8}"/>
              </a:ext>
            </a:extLst>
          </p:cNvPr>
          <p:cNvSpPr/>
          <p:nvPr/>
        </p:nvSpPr>
        <p:spPr>
          <a:xfrm>
            <a:off x="34845436" y="3312123"/>
            <a:ext cx="28508" cy="39410"/>
          </a:xfrm>
          <a:custGeom>
            <a:avLst/>
            <a:gdLst>
              <a:gd name="connsiteX0" fmla="*/ 0 w 28508"/>
              <a:gd name="connsiteY0" fmla="*/ 0 h 39410"/>
              <a:gd name="connsiteX1" fmla="*/ 0 w 28508"/>
              <a:gd name="connsiteY1" fmla="*/ 39410 h 3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410">
                <a:moveTo>
                  <a:pt x="0" y="0"/>
                </a:moveTo>
                <a:lnTo>
                  <a:pt x="0" y="39410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2" name="Freeform: Shape 3191">
            <a:extLst>
              <a:ext uri="{FF2B5EF4-FFF2-40B4-BE49-F238E27FC236}">
                <a16:creationId xmlns:a16="http://schemas.microsoft.com/office/drawing/2014/main" id="{D7200BB0-FAA0-32C6-6A87-A4065784DC0B}"/>
              </a:ext>
            </a:extLst>
          </p:cNvPr>
          <p:cNvSpPr/>
          <p:nvPr/>
        </p:nvSpPr>
        <p:spPr>
          <a:xfrm>
            <a:off x="34845436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3" name="Freeform: Shape 3192">
            <a:extLst>
              <a:ext uri="{FF2B5EF4-FFF2-40B4-BE49-F238E27FC236}">
                <a16:creationId xmlns:a16="http://schemas.microsoft.com/office/drawing/2014/main" id="{20237D89-EAED-9009-D03E-7553C8648D52}"/>
              </a:ext>
            </a:extLst>
          </p:cNvPr>
          <p:cNvSpPr/>
          <p:nvPr/>
        </p:nvSpPr>
        <p:spPr>
          <a:xfrm>
            <a:off x="34845436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5C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4" name="Freeform: Shape 3193">
            <a:extLst>
              <a:ext uri="{FF2B5EF4-FFF2-40B4-BE49-F238E27FC236}">
                <a16:creationId xmlns:a16="http://schemas.microsoft.com/office/drawing/2014/main" id="{391AC2A2-5558-45CB-1D8E-78A8289D6882}"/>
              </a:ext>
            </a:extLst>
          </p:cNvPr>
          <p:cNvSpPr/>
          <p:nvPr/>
        </p:nvSpPr>
        <p:spPr>
          <a:xfrm>
            <a:off x="34845436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5" name="Freeform: Shape 3194">
            <a:extLst>
              <a:ext uri="{FF2B5EF4-FFF2-40B4-BE49-F238E27FC236}">
                <a16:creationId xmlns:a16="http://schemas.microsoft.com/office/drawing/2014/main" id="{70C17B0C-C4A8-765F-1C0E-44AE68FE0E4D}"/>
              </a:ext>
            </a:extLst>
          </p:cNvPr>
          <p:cNvSpPr/>
          <p:nvPr/>
        </p:nvSpPr>
        <p:spPr>
          <a:xfrm>
            <a:off x="34845436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6" name="Freeform: Shape 3195">
            <a:extLst>
              <a:ext uri="{FF2B5EF4-FFF2-40B4-BE49-F238E27FC236}">
                <a16:creationId xmlns:a16="http://schemas.microsoft.com/office/drawing/2014/main" id="{505DBC1E-E865-598F-2D8F-C85B1D02220F}"/>
              </a:ext>
            </a:extLst>
          </p:cNvPr>
          <p:cNvSpPr/>
          <p:nvPr/>
        </p:nvSpPr>
        <p:spPr>
          <a:xfrm>
            <a:off x="34845436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7" name="Freeform: Shape 3196">
            <a:extLst>
              <a:ext uri="{FF2B5EF4-FFF2-40B4-BE49-F238E27FC236}">
                <a16:creationId xmlns:a16="http://schemas.microsoft.com/office/drawing/2014/main" id="{0EEDEB83-B1CD-B88B-B727-450DCA8CE99C}"/>
              </a:ext>
            </a:extLst>
          </p:cNvPr>
          <p:cNvSpPr/>
          <p:nvPr/>
        </p:nvSpPr>
        <p:spPr>
          <a:xfrm>
            <a:off x="34845436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8" name="Freeform: Shape 3197">
            <a:extLst>
              <a:ext uri="{FF2B5EF4-FFF2-40B4-BE49-F238E27FC236}">
                <a16:creationId xmlns:a16="http://schemas.microsoft.com/office/drawing/2014/main" id="{65E61804-A3F5-35E2-CF18-1266FB743C9C}"/>
              </a:ext>
            </a:extLst>
          </p:cNvPr>
          <p:cNvSpPr/>
          <p:nvPr/>
        </p:nvSpPr>
        <p:spPr>
          <a:xfrm>
            <a:off x="34845436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9" name="Freeform: Shape 3198">
            <a:extLst>
              <a:ext uri="{FF2B5EF4-FFF2-40B4-BE49-F238E27FC236}">
                <a16:creationId xmlns:a16="http://schemas.microsoft.com/office/drawing/2014/main" id="{E375CC4A-DB6B-2291-677B-1D1786662F04}"/>
              </a:ext>
            </a:extLst>
          </p:cNvPr>
          <p:cNvSpPr/>
          <p:nvPr/>
        </p:nvSpPr>
        <p:spPr>
          <a:xfrm>
            <a:off x="34845436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0" name="Freeform: Shape 3199">
            <a:extLst>
              <a:ext uri="{FF2B5EF4-FFF2-40B4-BE49-F238E27FC236}">
                <a16:creationId xmlns:a16="http://schemas.microsoft.com/office/drawing/2014/main" id="{5A12492F-D8A4-FD69-15E9-8E8F030CB797}"/>
              </a:ext>
            </a:extLst>
          </p:cNvPr>
          <p:cNvSpPr/>
          <p:nvPr/>
        </p:nvSpPr>
        <p:spPr>
          <a:xfrm>
            <a:off x="34845436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1" name="Freeform: Shape 3200">
            <a:extLst>
              <a:ext uri="{FF2B5EF4-FFF2-40B4-BE49-F238E27FC236}">
                <a16:creationId xmlns:a16="http://schemas.microsoft.com/office/drawing/2014/main" id="{7FAFE8BB-5A2B-7465-300D-5063FF0531B7}"/>
              </a:ext>
            </a:extLst>
          </p:cNvPr>
          <p:cNvSpPr/>
          <p:nvPr/>
        </p:nvSpPr>
        <p:spPr>
          <a:xfrm>
            <a:off x="34845436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2" name="Freeform: Shape 3201">
            <a:extLst>
              <a:ext uri="{FF2B5EF4-FFF2-40B4-BE49-F238E27FC236}">
                <a16:creationId xmlns:a16="http://schemas.microsoft.com/office/drawing/2014/main" id="{CB505E31-3772-9494-BB61-6E75242DCAB7}"/>
              </a:ext>
            </a:extLst>
          </p:cNvPr>
          <p:cNvSpPr/>
          <p:nvPr/>
        </p:nvSpPr>
        <p:spPr>
          <a:xfrm>
            <a:off x="34845436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3" name="Freeform: Shape 3202">
            <a:extLst>
              <a:ext uri="{FF2B5EF4-FFF2-40B4-BE49-F238E27FC236}">
                <a16:creationId xmlns:a16="http://schemas.microsoft.com/office/drawing/2014/main" id="{C2031F44-F593-E839-1EF0-79B4D7446C48}"/>
              </a:ext>
            </a:extLst>
          </p:cNvPr>
          <p:cNvSpPr/>
          <p:nvPr/>
        </p:nvSpPr>
        <p:spPr>
          <a:xfrm>
            <a:off x="34845436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4" name="Freeform: Shape 3203">
            <a:extLst>
              <a:ext uri="{FF2B5EF4-FFF2-40B4-BE49-F238E27FC236}">
                <a16:creationId xmlns:a16="http://schemas.microsoft.com/office/drawing/2014/main" id="{086F0CC3-6CD9-5A75-2593-899E0F52CBF1}"/>
              </a:ext>
            </a:extLst>
          </p:cNvPr>
          <p:cNvSpPr/>
          <p:nvPr/>
        </p:nvSpPr>
        <p:spPr>
          <a:xfrm>
            <a:off x="34845436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5" name="Freeform: Shape 3204">
            <a:extLst>
              <a:ext uri="{FF2B5EF4-FFF2-40B4-BE49-F238E27FC236}">
                <a16:creationId xmlns:a16="http://schemas.microsoft.com/office/drawing/2014/main" id="{F98413DD-0F93-5B15-7C6E-3055785DE45E}"/>
              </a:ext>
            </a:extLst>
          </p:cNvPr>
          <p:cNvSpPr/>
          <p:nvPr/>
        </p:nvSpPr>
        <p:spPr>
          <a:xfrm>
            <a:off x="34845436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6" name="Freeform: Shape 3205">
            <a:extLst>
              <a:ext uri="{FF2B5EF4-FFF2-40B4-BE49-F238E27FC236}">
                <a16:creationId xmlns:a16="http://schemas.microsoft.com/office/drawing/2014/main" id="{0CE55D97-AB34-4F75-EB54-6518D076FF8C}"/>
              </a:ext>
            </a:extLst>
          </p:cNvPr>
          <p:cNvSpPr/>
          <p:nvPr/>
        </p:nvSpPr>
        <p:spPr>
          <a:xfrm>
            <a:off x="34845436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7" name="Freeform: Shape 3206">
            <a:extLst>
              <a:ext uri="{FF2B5EF4-FFF2-40B4-BE49-F238E27FC236}">
                <a16:creationId xmlns:a16="http://schemas.microsoft.com/office/drawing/2014/main" id="{836F2D67-E25E-D497-4873-F9A8841A7629}"/>
              </a:ext>
            </a:extLst>
          </p:cNvPr>
          <p:cNvSpPr/>
          <p:nvPr/>
        </p:nvSpPr>
        <p:spPr>
          <a:xfrm>
            <a:off x="34845436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8" name="Freeform: Shape 3207">
            <a:extLst>
              <a:ext uri="{FF2B5EF4-FFF2-40B4-BE49-F238E27FC236}">
                <a16:creationId xmlns:a16="http://schemas.microsoft.com/office/drawing/2014/main" id="{CC4F7079-D627-C60C-F546-0E6A2CC9F11A}"/>
              </a:ext>
            </a:extLst>
          </p:cNvPr>
          <p:cNvSpPr/>
          <p:nvPr/>
        </p:nvSpPr>
        <p:spPr>
          <a:xfrm>
            <a:off x="34845436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9" name="Freeform: Shape 3208">
            <a:extLst>
              <a:ext uri="{FF2B5EF4-FFF2-40B4-BE49-F238E27FC236}">
                <a16:creationId xmlns:a16="http://schemas.microsoft.com/office/drawing/2014/main" id="{F46979DA-90CB-3ED0-8649-81E06DEC65E2}"/>
              </a:ext>
            </a:extLst>
          </p:cNvPr>
          <p:cNvSpPr/>
          <p:nvPr/>
        </p:nvSpPr>
        <p:spPr>
          <a:xfrm>
            <a:off x="34845436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0" name="Freeform: Shape 3209">
            <a:extLst>
              <a:ext uri="{FF2B5EF4-FFF2-40B4-BE49-F238E27FC236}">
                <a16:creationId xmlns:a16="http://schemas.microsoft.com/office/drawing/2014/main" id="{A10951F0-7D82-E0D2-FBC9-BA1BB221201F}"/>
              </a:ext>
            </a:extLst>
          </p:cNvPr>
          <p:cNvSpPr/>
          <p:nvPr/>
        </p:nvSpPr>
        <p:spPr>
          <a:xfrm>
            <a:off x="34845436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1" name="Freeform: Shape 3210">
            <a:extLst>
              <a:ext uri="{FF2B5EF4-FFF2-40B4-BE49-F238E27FC236}">
                <a16:creationId xmlns:a16="http://schemas.microsoft.com/office/drawing/2014/main" id="{852A5FA1-826B-4E8F-3D24-2BEF845FDAEE}"/>
              </a:ext>
            </a:extLst>
          </p:cNvPr>
          <p:cNvSpPr/>
          <p:nvPr/>
        </p:nvSpPr>
        <p:spPr>
          <a:xfrm>
            <a:off x="34845436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2" name="Freeform: Shape 3211">
            <a:extLst>
              <a:ext uri="{FF2B5EF4-FFF2-40B4-BE49-F238E27FC236}">
                <a16:creationId xmlns:a16="http://schemas.microsoft.com/office/drawing/2014/main" id="{5D0B253F-D4C2-25A9-1147-56BF60FD11A0}"/>
              </a:ext>
            </a:extLst>
          </p:cNvPr>
          <p:cNvSpPr/>
          <p:nvPr/>
        </p:nvSpPr>
        <p:spPr>
          <a:xfrm>
            <a:off x="34845436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3" name="Freeform: Shape 3212">
            <a:extLst>
              <a:ext uri="{FF2B5EF4-FFF2-40B4-BE49-F238E27FC236}">
                <a16:creationId xmlns:a16="http://schemas.microsoft.com/office/drawing/2014/main" id="{072D1E95-8FC4-2CD3-DAEA-778EFF2B238B}"/>
              </a:ext>
            </a:extLst>
          </p:cNvPr>
          <p:cNvSpPr/>
          <p:nvPr/>
        </p:nvSpPr>
        <p:spPr>
          <a:xfrm>
            <a:off x="34845436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4" name="Freeform: Shape 3213">
            <a:extLst>
              <a:ext uri="{FF2B5EF4-FFF2-40B4-BE49-F238E27FC236}">
                <a16:creationId xmlns:a16="http://schemas.microsoft.com/office/drawing/2014/main" id="{EA6A2A3B-03BF-069D-CB52-7FCFBA6E0B96}"/>
              </a:ext>
            </a:extLst>
          </p:cNvPr>
          <p:cNvSpPr/>
          <p:nvPr/>
        </p:nvSpPr>
        <p:spPr>
          <a:xfrm>
            <a:off x="34845436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5" name="Freeform: Shape 3214">
            <a:extLst>
              <a:ext uri="{FF2B5EF4-FFF2-40B4-BE49-F238E27FC236}">
                <a16:creationId xmlns:a16="http://schemas.microsoft.com/office/drawing/2014/main" id="{A38CCDAD-4F29-6A55-92A7-A96400E99B68}"/>
              </a:ext>
            </a:extLst>
          </p:cNvPr>
          <p:cNvSpPr/>
          <p:nvPr/>
        </p:nvSpPr>
        <p:spPr>
          <a:xfrm>
            <a:off x="34845436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6" name="Freeform: Shape 3215">
            <a:extLst>
              <a:ext uri="{FF2B5EF4-FFF2-40B4-BE49-F238E27FC236}">
                <a16:creationId xmlns:a16="http://schemas.microsoft.com/office/drawing/2014/main" id="{9784C15F-B8C6-B881-3CD2-BD8F55BB3674}"/>
              </a:ext>
            </a:extLst>
          </p:cNvPr>
          <p:cNvSpPr/>
          <p:nvPr/>
        </p:nvSpPr>
        <p:spPr>
          <a:xfrm>
            <a:off x="34845436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7" name="Freeform: Shape 3216">
            <a:extLst>
              <a:ext uri="{FF2B5EF4-FFF2-40B4-BE49-F238E27FC236}">
                <a16:creationId xmlns:a16="http://schemas.microsoft.com/office/drawing/2014/main" id="{DA546D8D-FECF-706A-DC3A-28D9143EE912}"/>
              </a:ext>
            </a:extLst>
          </p:cNvPr>
          <p:cNvSpPr/>
          <p:nvPr/>
        </p:nvSpPr>
        <p:spPr>
          <a:xfrm>
            <a:off x="34845436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8" name="Freeform: Shape 3217">
            <a:extLst>
              <a:ext uri="{FF2B5EF4-FFF2-40B4-BE49-F238E27FC236}">
                <a16:creationId xmlns:a16="http://schemas.microsoft.com/office/drawing/2014/main" id="{E388AEA2-A30E-6A49-95BA-CA2E5397C460}"/>
              </a:ext>
            </a:extLst>
          </p:cNvPr>
          <p:cNvSpPr/>
          <p:nvPr/>
        </p:nvSpPr>
        <p:spPr>
          <a:xfrm>
            <a:off x="34845436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9" name="Freeform: Shape 3218">
            <a:extLst>
              <a:ext uri="{FF2B5EF4-FFF2-40B4-BE49-F238E27FC236}">
                <a16:creationId xmlns:a16="http://schemas.microsoft.com/office/drawing/2014/main" id="{82A1AA02-DA6F-C5E2-24D9-D0F0C6AEF67F}"/>
              </a:ext>
            </a:extLst>
          </p:cNvPr>
          <p:cNvSpPr/>
          <p:nvPr/>
        </p:nvSpPr>
        <p:spPr>
          <a:xfrm>
            <a:off x="34845436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0" name="Freeform: Shape 3219">
            <a:extLst>
              <a:ext uri="{FF2B5EF4-FFF2-40B4-BE49-F238E27FC236}">
                <a16:creationId xmlns:a16="http://schemas.microsoft.com/office/drawing/2014/main" id="{C11F565E-9ABB-6788-C7F8-65401DA5BBAD}"/>
              </a:ext>
            </a:extLst>
          </p:cNvPr>
          <p:cNvSpPr/>
          <p:nvPr/>
        </p:nvSpPr>
        <p:spPr>
          <a:xfrm>
            <a:off x="34845436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1" name="Freeform: Shape 3220">
            <a:extLst>
              <a:ext uri="{FF2B5EF4-FFF2-40B4-BE49-F238E27FC236}">
                <a16:creationId xmlns:a16="http://schemas.microsoft.com/office/drawing/2014/main" id="{B91F4543-AEAB-23DA-387B-13ED28598A75}"/>
              </a:ext>
            </a:extLst>
          </p:cNvPr>
          <p:cNvSpPr/>
          <p:nvPr/>
        </p:nvSpPr>
        <p:spPr>
          <a:xfrm>
            <a:off x="34845436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2" name="Freeform: Shape 3221">
            <a:extLst>
              <a:ext uri="{FF2B5EF4-FFF2-40B4-BE49-F238E27FC236}">
                <a16:creationId xmlns:a16="http://schemas.microsoft.com/office/drawing/2014/main" id="{A05A8389-95F5-B2BE-6F0F-B9A76EFC39FC}"/>
              </a:ext>
            </a:extLst>
          </p:cNvPr>
          <p:cNvSpPr/>
          <p:nvPr/>
        </p:nvSpPr>
        <p:spPr>
          <a:xfrm>
            <a:off x="34845436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3" name="Freeform: Shape 3222">
            <a:extLst>
              <a:ext uri="{FF2B5EF4-FFF2-40B4-BE49-F238E27FC236}">
                <a16:creationId xmlns:a16="http://schemas.microsoft.com/office/drawing/2014/main" id="{A4B94657-E584-A833-8A70-61566AFD7021}"/>
              </a:ext>
            </a:extLst>
          </p:cNvPr>
          <p:cNvSpPr/>
          <p:nvPr/>
        </p:nvSpPr>
        <p:spPr>
          <a:xfrm>
            <a:off x="34845436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4" name="Freeform: Shape 3223">
            <a:extLst>
              <a:ext uri="{FF2B5EF4-FFF2-40B4-BE49-F238E27FC236}">
                <a16:creationId xmlns:a16="http://schemas.microsoft.com/office/drawing/2014/main" id="{3EDEBC10-319B-CDA2-D71C-A41784043EF0}"/>
              </a:ext>
            </a:extLst>
          </p:cNvPr>
          <p:cNvSpPr/>
          <p:nvPr/>
        </p:nvSpPr>
        <p:spPr>
          <a:xfrm>
            <a:off x="34845436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5" name="Freeform: Shape 3224">
            <a:extLst>
              <a:ext uri="{FF2B5EF4-FFF2-40B4-BE49-F238E27FC236}">
                <a16:creationId xmlns:a16="http://schemas.microsoft.com/office/drawing/2014/main" id="{728F35CE-8EF2-E4A0-1BE7-D96C508EE0EE}"/>
              </a:ext>
            </a:extLst>
          </p:cNvPr>
          <p:cNvSpPr/>
          <p:nvPr/>
        </p:nvSpPr>
        <p:spPr>
          <a:xfrm>
            <a:off x="34845436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6" name="Freeform: Shape 3225">
            <a:extLst>
              <a:ext uri="{FF2B5EF4-FFF2-40B4-BE49-F238E27FC236}">
                <a16:creationId xmlns:a16="http://schemas.microsoft.com/office/drawing/2014/main" id="{4883F3C7-0435-30C0-8449-08C0361E0BC1}"/>
              </a:ext>
            </a:extLst>
          </p:cNvPr>
          <p:cNvSpPr/>
          <p:nvPr/>
        </p:nvSpPr>
        <p:spPr>
          <a:xfrm>
            <a:off x="34845436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7" name="Freeform: Shape 3226">
            <a:extLst>
              <a:ext uri="{FF2B5EF4-FFF2-40B4-BE49-F238E27FC236}">
                <a16:creationId xmlns:a16="http://schemas.microsoft.com/office/drawing/2014/main" id="{FA645CEE-FC80-5031-82D0-14B5BCE310E2}"/>
              </a:ext>
            </a:extLst>
          </p:cNvPr>
          <p:cNvSpPr/>
          <p:nvPr/>
        </p:nvSpPr>
        <p:spPr>
          <a:xfrm>
            <a:off x="34845436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8" name="Freeform: Shape 3227">
            <a:extLst>
              <a:ext uri="{FF2B5EF4-FFF2-40B4-BE49-F238E27FC236}">
                <a16:creationId xmlns:a16="http://schemas.microsoft.com/office/drawing/2014/main" id="{0DDD17E7-52BE-3EC3-D741-6D2474346FE7}"/>
              </a:ext>
            </a:extLst>
          </p:cNvPr>
          <p:cNvSpPr/>
          <p:nvPr/>
        </p:nvSpPr>
        <p:spPr>
          <a:xfrm>
            <a:off x="34845436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9" name="Freeform: Shape 3228">
            <a:extLst>
              <a:ext uri="{FF2B5EF4-FFF2-40B4-BE49-F238E27FC236}">
                <a16:creationId xmlns:a16="http://schemas.microsoft.com/office/drawing/2014/main" id="{0F126507-5817-F2A9-2A9D-F1EB714D6515}"/>
              </a:ext>
            </a:extLst>
          </p:cNvPr>
          <p:cNvSpPr/>
          <p:nvPr/>
        </p:nvSpPr>
        <p:spPr>
          <a:xfrm>
            <a:off x="34845436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0" name="Freeform: Shape 3229">
            <a:extLst>
              <a:ext uri="{FF2B5EF4-FFF2-40B4-BE49-F238E27FC236}">
                <a16:creationId xmlns:a16="http://schemas.microsoft.com/office/drawing/2014/main" id="{89367783-5D5D-569E-444B-95FA9BC800D5}"/>
              </a:ext>
            </a:extLst>
          </p:cNvPr>
          <p:cNvSpPr/>
          <p:nvPr/>
        </p:nvSpPr>
        <p:spPr>
          <a:xfrm>
            <a:off x="34845436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1" name="Freeform: Shape 3230">
            <a:extLst>
              <a:ext uri="{FF2B5EF4-FFF2-40B4-BE49-F238E27FC236}">
                <a16:creationId xmlns:a16="http://schemas.microsoft.com/office/drawing/2014/main" id="{AC3E3DB1-4739-DED4-2B1F-A9C3CA1B0D42}"/>
              </a:ext>
            </a:extLst>
          </p:cNvPr>
          <p:cNvSpPr/>
          <p:nvPr/>
        </p:nvSpPr>
        <p:spPr>
          <a:xfrm>
            <a:off x="34845436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2" name="Freeform: Shape 3231">
            <a:extLst>
              <a:ext uri="{FF2B5EF4-FFF2-40B4-BE49-F238E27FC236}">
                <a16:creationId xmlns:a16="http://schemas.microsoft.com/office/drawing/2014/main" id="{DCED5E9A-21DD-E5D1-03D5-F3BD61DDF223}"/>
              </a:ext>
            </a:extLst>
          </p:cNvPr>
          <p:cNvSpPr/>
          <p:nvPr/>
        </p:nvSpPr>
        <p:spPr>
          <a:xfrm>
            <a:off x="34845436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3" name="Freeform: Shape 3232">
            <a:extLst>
              <a:ext uri="{FF2B5EF4-FFF2-40B4-BE49-F238E27FC236}">
                <a16:creationId xmlns:a16="http://schemas.microsoft.com/office/drawing/2014/main" id="{62D011D7-1B40-E067-EAAB-58D51700FC55}"/>
              </a:ext>
            </a:extLst>
          </p:cNvPr>
          <p:cNvSpPr/>
          <p:nvPr/>
        </p:nvSpPr>
        <p:spPr>
          <a:xfrm>
            <a:off x="3484543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4" name="Freeform: Shape 3233">
            <a:extLst>
              <a:ext uri="{FF2B5EF4-FFF2-40B4-BE49-F238E27FC236}">
                <a16:creationId xmlns:a16="http://schemas.microsoft.com/office/drawing/2014/main" id="{C035A32E-6E18-2592-903C-3635FC0545D9}"/>
              </a:ext>
            </a:extLst>
          </p:cNvPr>
          <p:cNvSpPr/>
          <p:nvPr/>
        </p:nvSpPr>
        <p:spPr>
          <a:xfrm>
            <a:off x="3484543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5" name="Freeform: Shape 3234">
            <a:extLst>
              <a:ext uri="{FF2B5EF4-FFF2-40B4-BE49-F238E27FC236}">
                <a16:creationId xmlns:a16="http://schemas.microsoft.com/office/drawing/2014/main" id="{78E33888-C762-E66A-DF70-393E7DDBCC00}"/>
              </a:ext>
            </a:extLst>
          </p:cNvPr>
          <p:cNvSpPr/>
          <p:nvPr/>
        </p:nvSpPr>
        <p:spPr>
          <a:xfrm>
            <a:off x="3484543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6" name="Freeform: Shape 3235">
            <a:extLst>
              <a:ext uri="{FF2B5EF4-FFF2-40B4-BE49-F238E27FC236}">
                <a16:creationId xmlns:a16="http://schemas.microsoft.com/office/drawing/2014/main" id="{4FAE37CD-ACEB-5833-C1F3-6ADFCE292BE4}"/>
              </a:ext>
            </a:extLst>
          </p:cNvPr>
          <p:cNvSpPr/>
          <p:nvPr/>
        </p:nvSpPr>
        <p:spPr>
          <a:xfrm>
            <a:off x="3484543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7" name="Freeform: Shape 3236">
            <a:extLst>
              <a:ext uri="{FF2B5EF4-FFF2-40B4-BE49-F238E27FC236}">
                <a16:creationId xmlns:a16="http://schemas.microsoft.com/office/drawing/2014/main" id="{FD9DA180-9936-7770-267D-E08C40685B34}"/>
              </a:ext>
            </a:extLst>
          </p:cNvPr>
          <p:cNvSpPr/>
          <p:nvPr/>
        </p:nvSpPr>
        <p:spPr>
          <a:xfrm>
            <a:off x="3484543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8" name="Freeform: Shape 3237">
            <a:extLst>
              <a:ext uri="{FF2B5EF4-FFF2-40B4-BE49-F238E27FC236}">
                <a16:creationId xmlns:a16="http://schemas.microsoft.com/office/drawing/2014/main" id="{3199F73C-E97D-7B1F-F8BC-3752B07CC4D0}"/>
              </a:ext>
            </a:extLst>
          </p:cNvPr>
          <p:cNvSpPr/>
          <p:nvPr/>
        </p:nvSpPr>
        <p:spPr>
          <a:xfrm>
            <a:off x="3484543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9" name="Freeform: Shape 3238">
            <a:extLst>
              <a:ext uri="{FF2B5EF4-FFF2-40B4-BE49-F238E27FC236}">
                <a16:creationId xmlns:a16="http://schemas.microsoft.com/office/drawing/2014/main" id="{C2C559F9-9EF5-FA49-AE0A-2898B309FE67}"/>
              </a:ext>
            </a:extLst>
          </p:cNvPr>
          <p:cNvSpPr/>
          <p:nvPr/>
        </p:nvSpPr>
        <p:spPr>
          <a:xfrm>
            <a:off x="3484543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0" name="Freeform: Shape 3239">
            <a:extLst>
              <a:ext uri="{FF2B5EF4-FFF2-40B4-BE49-F238E27FC236}">
                <a16:creationId xmlns:a16="http://schemas.microsoft.com/office/drawing/2014/main" id="{6902130C-22F1-0719-929E-3CC0AD1ADE98}"/>
              </a:ext>
            </a:extLst>
          </p:cNvPr>
          <p:cNvSpPr/>
          <p:nvPr/>
        </p:nvSpPr>
        <p:spPr>
          <a:xfrm>
            <a:off x="3484543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1" name="Freeform: Shape 3240">
            <a:extLst>
              <a:ext uri="{FF2B5EF4-FFF2-40B4-BE49-F238E27FC236}">
                <a16:creationId xmlns:a16="http://schemas.microsoft.com/office/drawing/2014/main" id="{7EE50083-E566-9B6E-5BE2-3134DC79D561}"/>
              </a:ext>
            </a:extLst>
          </p:cNvPr>
          <p:cNvSpPr/>
          <p:nvPr/>
        </p:nvSpPr>
        <p:spPr>
          <a:xfrm>
            <a:off x="3484543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2" name="Freeform: Shape 3241">
            <a:extLst>
              <a:ext uri="{FF2B5EF4-FFF2-40B4-BE49-F238E27FC236}">
                <a16:creationId xmlns:a16="http://schemas.microsoft.com/office/drawing/2014/main" id="{6B2ED0EB-E40E-9661-ABF7-C63E0BC887A7}"/>
              </a:ext>
            </a:extLst>
          </p:cNvPr>
          <p:cNvSpPr/>
          <p:nvPr/>
        </p:nvSpPr>
        <p:spPr>
          <a:xfrm>
            <a:off x="3484543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3" name="Freeform: Shape 3242">
            <a:extLst>
              <a:ext uri="{FF2B5EF4-FFF2-40B4-BE49-F238E27FC236}">
                <a16:creationId xmlns:a16="http://schemas.microsoft.com/office/drawing/2014/main" id="{274538C7-4435-43F8-DC40-B7EE628D6F11}"/>
              </a:ext>
            </a:extLst>
          </p:cNvPr>
          <p:cNvSpPr/>
          <p:nvPr/>
        </p:nvSpPr>
        <p:spPr>
          <a:xfrm>
            <a:off x="3484543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4" name="Freeform: Shape 3243">
            <a:extLst>
              <a:ext uri="{FF2B5EF4-FFF2-40B4-BE49-F238E27FC236}">
                <a16:creationId xmlns:a16="http://schemas.microsoft.com/office/drawing/2014/main" id="{1252FD07-81CB-187A-16B4-72B003D9D278}"/>
              </a:ext>
            </a:extLst>
          </p:cNvPr>
          <p:cNvSpPr/>
          <p:nvPr/>
        </p:nvSpPr>
        <p:spPr>
          <a:xfrm>
            <a:off x="3484543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5" name="Freeform: Shape 3244">
            <a:extLst>
              <a:ext uri="{FF2B5EF4-FFF2-40B4-BE49-F238E27FC236}">
                <a16:creationId xmlns:a16="http://schemas.microsoft.com/office/drawing/2014/main" id="{69F64BCF-2605-096C-E80D-FB3296399E0B}"/>
              </a:ext>
            </a:extLst>
          </p:cNvPr>
          <p:cNvSpPr/>
          <p:nvPr/>
        </p:nvSpPr>
        <p:spPr>
          <a:xfrm>
            <a:off x="3484543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6" name="Freeform: Shape 3245">
            <a:extLst>
              <a:ext uri="{FF2B5EF4-FFF2-40B4-BE49-F238E27FC236}">
                <a16:creationId xmlns:a16="http://schemas.microsoft.com/office/drawing/2014/main" id="{5F4760EC-8FB9-9B79-7A1C-0181AD579449}"/>
              </a:ext>
            </a:extLst>
          </p:cNvPr>
          <p:cNvSpPr/>
          <p:nvPr/>
        </p:nvSpPr>
        <p:spPr>
          <a:xfrm>
            <a:off x="3484543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7" name="Freeform: Shape 3246">
            <a:extLst>
              <a:ext uri="{FF2B5EF4-FFF2-40B4-BE49-F238E27FC236}">
                <a16:creationId xmlns:a16="http://schemas.microsoft.com/office/drawing/2014/main" id="{8D87BC34-3A53-AADE-DF53-6DA35C12F706}"/>
              </a:ext>
            </a:extLst>
          </p:cNvPr>
          <p:cNvSpPr/>
          <p:nvPr/>
        </p:nvSpPr>
        <p:spPr>
          <a:xfrm>
            <a:off x="3484543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8" name="Freeform: Shape 3247">
            <a:extLst>
              <a:ext uri="{FF2B5EF4-FFF2-40B4-BE49-F238E27FC236}">
                <a16:creationId xmlns:a16="http://schemas.microsoft.com/office/drawing/2014/main" id="{10063B8F-A5AF-F712-42A8-DD11950A49CD}"/>
              </a:ext>
            </a:extLst>
          </p:cNvPr>
          <p:cNvSpPr/>
          <p:nvPr/>
        </p:nvSpPr>
        <p:spPr>
          <a:xfrm>
            <a:off x="3484543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9" name="Freeform: Shape 3248">
            <a:extLst>
              <a:ext uri="{FF2B5EF4-FFF2-40B4-BE49-F238E27FC236}">
                <a16:creationId xmlns:a16="http://schemas.microsoft.com/office/drawing/2014/main" id="{7F43CC9E-852E-8DB3-8DE6-ED93D579D2B6}"/>
              </a:ext>
            </a:extLst>
          </p:cNvPr>
          <p:cNvSpPr/>
          <p:nvPr/>
        </p:nvSpPr>
        <p:spPr>
          <a:xfrm>
            <a:off x="3484543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0" name="Freeform: Shape 3249">
            <a:extLst>
              <a:ext uri="{FF2B5EF4-FFF2-40B4-BE49-F238E27FC236}">
                <a16:creationId xmlns:a16="http://schemas.microsoft.com/office/drawing/2014/main" id="{3F0CACDE-A6A4-61BC-3D05-FFC6E9D77B6B}"/>
              </a:ext>
            </a:extLst>
          </p:cNvPr>
          <p:cNvSpPr/>
          <p:nvPr/>
        </p:nvSpPr>
        <p:spPr>
          <a:xfrm>
            <a:off x="3484543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1" name="Freeform: Shape 3250">
            <a:extLst>
              <a:ext uri="{FF2B5EF4-FFF2-40B4-BE49-F238E27FC236}">
                <a16:creationId xmlns:a16="http://schemas.microsoft.com/office/drawing/2014/main" id="{DD3CE18C-476E-B1AB-7BE0-C1AEE08D5536}"/>
              </a:ext>
            </a:extLst>
          </p:cNvPr>
          <p:cNvSpPr/>
          <p:nvPr/>
        </p:nvSpPr>
        <p:spPr>
          <a:xfrm>
            <a:off x="3484543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2" name="Freeform: Shape 3251">
            <a:extLst>
              <a:ext uri="{FF2B5EF4-FFF2-40B4-BE49-F238E27FC236}">
                <a16:creationId xmlns:a16="http://schemas.microsoft.com/office/drawing/2014/main" id="{B12F02F8-EAAD-CB3A-4D25-D79278A86AE9}"/>
              </a:ext>
            </a:extLst>
          </p:cNvPr>
          <p:cNvSpPr/>
          <p:nvPr/>
        </p:nvSpPr>
        <p:spPr>
          <a:xfrm>
            <a:off x="34941310" y="2649195"/>
            <a:ext cx="28508" cy="8705"/>
          </a:xfrm>
          <a:custGeom>
            <a:avLst/>
            <a:gdLst>
              <a:gd name="connsiteX0" fmla="*/ 0 w 28508"/>
              <a:gd name="connsiteY0" fmla="*/ 0 h 8705"/>
              <a:gd name="connsiteX1" fmla="*/ 0 w 28508"/>
              <a:gd name="connsiteY1" fmla="*/ 8705 h 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705">
                <a:moveTo>
                  <a:pt x="0" y="0"/>
                </a:moveTo>
                <a:lnTo>
                  <a:pt x="0" y="870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3" name="Freeform: Shape 3252">
            <a:extLst>
              <a:ext uri="{FF2B5EF4-FFF2-40B4-BE49-F238E27FC236}">
                <a16:creationId xmlns:a16="http://schemas.microsoft.com/office/drawing/2014/main" id="{09295F84-0541-ED7F-48C1-12068B897156}"/>
              </a:ext>
            </a:extLst>
          </p:cNvPr>
          <p:cNvSpPr/>
          <p:nvPr/>
        </p:nvSpPr>
        <p:spPr>
          <a:xfrm>
            <a:off x="34941310" y="265790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7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4" name="Freeform: Shape 3253">
            <a:extLst>
              <a:ext uri="{FF2B5EF4-FFF2-40B4-BE49-F238E27FC236}">
                <a16:creationId xmlns:a16="http://schemas.microsoft.com/office/drawing/2014/main" id="{755BEC76-B7D2-7A94-C813-A6C859F778BC}"/>
              </a:ext>
            </a:extLst>
          </p:cNvPr>
          <p:cNvSpPr/>
          <p:nvPr/>
        </p:nvSpPr>
        <p:spPr>
          <a:xfrm>
            <a:off x="34941310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5" name="Freeform: Shape 3254">
            <a:extLst>
              <a:ext uri="{FF2B5EF4-FFF2-40B4-BE49-F238E27FC236}">
                <a16:creationId xmlns:a16="http://schemas.microsoft.com/office/drawing/2014/main" id="{6CAB442D-F353-FDBD-61EF-ECF8F7B154AD}"/>
              </a:ext>
            </a:extLst>
          </p:cNvPr>
          <p:cNvSpPr/>
          <p:nvPr/>
        </p:nvSpPr>
        <p:spPr>
          <a:xfrm>
            <a:off x="34941310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6" name="Freeform: Shape 3255">
            <a:extLst>
              <a:ext uri="{FF2B5EF4-FFF2-40B4-BE49-F238E27FC236}">
                <a16:creationId xmlns:a16="http://schemas.microsoft.com/office/drawing/2014/main" id="{331B1F09-48B5-3647-C34D-D5CBAB05211C}"/>
              </a:ext>
            </a:extLst>
          </p:cNvPr>
          <p:cNvSpPr/>
          <p:nvPr/>
        </p:nvSpPr>
        <p:spPr>
          <a:xfrm>
            <a:off x="34941310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7" name="Freeform: Shape 3256">
            <a:extLst>
              <a:ext uri="{FF2B5EF4-FFF2-40B4-BE49-F238E27FC236}">
                <a16:creationId xmlns:a16="http://schemas.microsoft.com/office/drawing/2014/main" id="{A9F3AD0B-A51C-6F9B-ED7A-AB37A5B6ED95}"/>
              </a:ext>
            </a:extLst>
          </p:cNvPr>
          <p:cNvSpPr/>
          <p:nvPr/>
        </p:nvSpPr>
        <p:spPr>
          <a:xfrm>
            <a:off x="34941310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8" name="Freeform: Shape 3257">
            <a:extLst>
              <a:ext uri="{FF2B5EF4-FFF2-40B4-BE49-F238E27FC236}">
                <a16:creationId xmlns:a16="http://schemas.microsoft.com/office/drawing/2014/main" id="{E2EB8743-06D6-929D-4038-578B7D41E5A3}"/>
              </a:ext>
            </a:extLst>
          </p:cNvPr>
          <p:cNvSpPr/>
          <p:nvPr/>
        </p:nvSpPr>
        <p:spPr>
          <a:xfrm>
            <a:off x="34941310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9" name="Freeform: Shape 3258">
            <a:extLst>
              <a:ext uri="{FF2B5EF4-FFF2-40B4-BE49-F238E27FC236}">
                <a16:creationId xmlns:a16="http://schemas.microsoft.com/office/drawing/2014/main" id="{AABECE31-2418-1EF6-75B8-7E5868B14C8A}"/>
              </a:ext>
            </a:extLst>
          </p:cNvPr>
          <p:cNvSpPr/>
          <p:nvPr/>
        </p:nvSpPr>
        <p:spPr>
          <a:xfrm>
            <a:off x="34941310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0" name="Freeform: Shape 3259">
            <a:extLst>
              <a:ext uri="{FF2B5EF4-FFF2-40B4-BE49-F238E27FC236}">
                <a16:creationId xmlns:a16="http://schemas.microsoft.com/office/drawing/2014/main" id="{22C2A04A-70B2-6D48-EE4D-D244C32D88E6}"/>
              </a:ext>
            </a:extLst>
          </p:cNvPr>
          <p:cNvSpPr/>
          <p:nvPr/>
        </p:nvSpPr>
        <p:spPr>
          <a:xfrm>
            <a:off x="34941310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1" name="Freeform: Shape 3260">
            <a:extLst>
              <a:ext uri="{FF2B5EF4-FFF2-40B4-BE49-F238E27FC236}">
                <a16:creationId xmlns:a16="http://schemas.microsoft.com/office/drawing/2014/main" id="{F61106A8-F9FD-19F5-BCB1-A8831D5C5067}"/>
              </a:ext>
            </a:extLst>
          </p:cNvPr>
          <p:cNvSpPr/>
          <p:nvPr/>
        </p:nvSpPr>
        <p:spPr>
          <a:xfrm>
            <a:off x="34941310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2" name="Freeform: Shape 3261">
            <a:extLst>
              <a:ext uri="{FF2B5EF4-FFF2-40B4-BE49-F238E27FC236}">
                <a16:creationId xmlns:a16="http://schemas.microsoft.com/office/drawing/2014/main" id="{D4CB7894-375D-7FE8-396E-ACD5FA5BEC24}"/>
              </a:ext>
            </a:extLst>
          </p:cNvPr>
          <p:cNvSpPr/>
          <p:nvPr/>
        </p:nvSpPr>
        <p:spPr>
          <a:xfrm>
            <a:off x="34941310" y="3103842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3" name="Freeform: Shape 3262">
            <a:extLst>
              <a:ext uri="{FF2B5EF4-FFF2-40B4-BE49-F238E27FC236}">
                <a16:creationId xmlns:a16="http://schemas.microsoft.com/office/drawing/2014/main" id="{F5506553-8E42-F224-7902-278AE43D11A3}"/>
              </a:ext>
            </a:extLst>
          </p:cNvPr>
          <p:cNvSpPr/>
          <p:nvPr/>
        </p:nvSpPr>
        <p:spPr>
          <a:xfrm>
            <a:off x="34941310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4" name="Freeform: Shape 3263">
            <a:extLst>
              <a:ext uri="{FF2B5EF4-FFF2-40B4-BE49-F238E27FC236}">
                <a16:creationId xmlns:a16="http://schemas.microsoft.com/office/drawing/2014/main" id="{A4373EAD-F920-56A7-67DE-C2A74BEAA62C}"/>
              </a:ext>
            </a:extLst>
          </p:cNvPr>
          <p:cNvSpPr/>
          <p:nvPr/>
        </p:nvSpPr>
        <p:spPr>
          <a:xfrm>
            <a:off x="34941310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5" name="Freeform: Shape 3264">
            <a:extLst>
              <a:ext uri="{FF2B5EF4-FFF2-40B4-BE49-F238E27FC236}">
                <a16:creationId xmlns:a16="http://schemas.microsoft.com/office/drawing/2014/main" id="{8B3C7AEA-7A7A-3530-23BA-95B63FA384DF}"/>
              </a:ext>
            </a:extLst>
          </p:cNvPr>
          <p:cNvSpPr/>
          <p:nvPr/>
        </p:nvSpPr>
        <p:spPr>
          <a:xfrm>
            <a:off x="34941310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6" name="Freeform: Shape 3265">
            <a:extLst>
              <a:ext uri="{FF2B5EF4-FFF2-40B4-BE49-F238E27FC236}">
                <a16:creationId xmlns:a16="http://schemas.microsoft.com/office/drawing/2014/main" id="{F860C701-3F4B-52E4-AEAE-4731D46FD708}"/>
              </a:ext>
            </a:extLst>
          </p:cNvPr>
          <p:cNvSpPr/>
          <p:nvPr/>
        </p:nvSpPr>
        <p:spPr>
          <a:xfrm>
            <a:off x="34941310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7" name="Freeform: Shape 3266">
            <a:extLst>
              <a:ext uri="{FF2B5EF4-FFF2-40B4-BE49-F238E27FC236}">
                <a16:creationId xmlns:a16="http://schemas.microsoft.com/office/drawing/2014/main" id="{23CDE06D-894F-FC3A-32CE-7655F1EBAEB4}"/>
              </a:ext>
            </a:extLst>
          </p:cNvPr>
          <p:cNvSpPr/>
          <p:nvPr/>
        </p:nvSpPr>
        <p:spPr>
          <a:xfrm>
            <a:off x="34941310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6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8" name="Freeform: Shape 3267">
            <a:extLst>
              <a:ext uri="{FF2B5EF4-FFF2-40B4-BE49-F238E27FC236}">
                <a16:creationId xmlns:a16="http://schemas.microsoft.com/office/drawing/2014/main" id="{70DA217C-C3ED-EF5A-DDB5-C4A00A054347}"/>
              </a:ext>
            </a:extLst>
          </p:cNvPr>
          <p:cNvSpPr/>
          <p:nvPr/>
        </p:nvSpPr>
        <p:spPr>
          <a:xfrm>
            <a:off x="34941310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9" name="Freeform: Shape 3268">
            <a:extLst>
              <a:ext uri="{FF2B5EF4-FFF2-40B4-BE49-F238E27FC236}">
                <a16:creationId xmlns:a16="http://schemas.microsoft.com/office/drawing/2014/main" id="{68714F89-0ED9-FF5C-A4A5-F9F127D6908F}"/>
              </a:ext>
            </a:extLst>
          </p:cNvPr>
          <p:cNvSpPr/>
          <p:nvPr/>
        </p:nvSpPr>
        <p:spPr>
          <a:xfrm>
            <a:off x="34941310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0" name="Freeform: Shape 3269">
            <a:extLst>
              <a:ext uri="{FF2B5EF4-FFF2-40B4-BE49-F238E27FC236}">
                <a16:creationId xmlns:a16="http://schemas.microsoft.com/office/drawing/2014/main" id="{3224D328-9B9D-B036-CE4B-DC442017ECE6}"/>
              </a:ext>
            </a:extLst>
          </p:cNvPr>
          <p:cNvSpPr/>
          <p:nvPr/>
        </p:nvSpPr>
        <p:spPr>
          <a:xfrm>
            <a:off x="34941310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1" name="Freeform: Shape 3270">
            <a:extLst>
              <a:ext uri="{FF2B5EF4-FFF2-40B4-BE49-F238E27FC236}">
                <a16:creationId xmlns:a16="http://schemas.microsoft.com/office/drawing/2014/main" id="{86D3F8EF-2928-DDAD-3984-DAE146C40C09}"/>
              </a:ext>
            </a:extLst>
          </p:cNvPr>
          <p:cNvSpPr/>
          <p:nvPr/>
        </p:nvSpPr>
        <p:spPr>
          <a:xfrm>
            <a:off x="34941310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2" name="Freeform: Shape 3271">
            <a:extLst>
              <a:ext uri="{FF2B5EF4-FFF2-40B4-BE49-F238E27FC236}">
                <a16:creationId xmlns:a16="http://schemas.microsoft.com/office/drawing/2014/main" id="{D24EA991-7029-CDEB-C7B1-F406C086E131}"/>
              </a:ext>
            </a:extLst>
          </p:cNvPr>
          <p:cNvSpPr/>
          <p:nvPr/>
        </p:nvSpPr>
        <p:spPr>
          <a:xfrm>
            <a:off x="34941310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3" name="Freeform: Shape 3272">
            <a:extLst>
              <a:ext uri="{FF2B5EF4-FFF2-40B4-BE49-F238E27FC236}">
                <a16:creationId xmlns:a16="http://schemas.microsoft.com/office/drawing/2014/main" id="{78D5DCB3-1A53-DC99-0902-FB81BC071AD3}"/>
              </a:ext>
            </a:extLst>
          </p:cNvPr>
          <p:cNvSpPr/>
          <p:nvPr/>
        </p:nvSpPr>
        <p:spPr>
          <a:xfrm>
            <a:off x="34941310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4" name="Freeform: Shape 3273">
            <a:extLst>
              <a:ext uri="{FF2B5EF4-FFF2-40B4-BE49-F238E27FC236}">
                <a16:creationId xmlns:a16="http://schemas.microsoft.com/office/drawing/2014/main" id="{F4703EE9-29D6-CBAA-B50B-6A08701B9983}"/>
              </a:ext>
            </a:extLst>
          </p:cNvPr>
          <p:cNvSpPr/>
          <p:nvPr/>
        </p:nvSpPr>
        <p:spPr>
          <a:xfrm>
            <a:off x="34941310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5" name="Freeform: Shape 3274">
            <a:extLst>
              <a:ext uri="{FF2B5EF4-FFF2-40B4-BE49-F238E27FC236}">
                <a16:creationId xmlns:a16="http://schemas.microsoft.com/office/drawing/2014/main" id="{7FF164F8-AC47-07C5-485D-BDCF6F40E112}"/>
              </a:ext>
            </a:extLst>
          </p:cNvPr>
          <p:cNvSpPr/>
          <p:nvPr/>
        </p:nvSpPr>
        <p:spPr>
          <a:xfrm>
            <a:off x="34941310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6" name="Freeform: Shape 3275">
            <a:extLst>
              <a:ext uri="{FF2B5EF4-FFF2-40B4-BE49-F238E27FC236}">
                <a16:creationId xmlns:a16="http://schemas.microsoft.com/office/drawing/2014/main" id="{A434260B-FA05-48B8-3321-CB593547121E}"/>
              </a:ext>
            </a:extLst>
          </p:cNvPr>
          <p:cNvSpPr/>
          <p:nvPr/>
        </p:nvSpPr>
        <p:spPr>
          <a:xfrm>
            <a:off x="34941310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7" name="Freeform: Shape 3276">
            <a:extLst>
              <a:ext uri="{FF2B5EF4-FFF2-40B4-BE49-F238E27FC236}">
                <a16:creationId xmlns:a16="http://schemas.microsoft.com/office/drawing/2014/main" id="{879963A0-361D-2243-CE76-56D83CE32DBC}"/>
              </a:ext>
            </a:extLst>
          </p:cNvPr>
          <p:cNvSpPr/>
          <p:nvPr/>
        </p:nvSpPr>
        <p:spPr>
          <a:xfrm>
            <a:off x="34941310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8" name="Freeform: Shape 3277">
            <a:extLst>
              <a:ext uri="{FF2B5EF4-FFF2-40B4-BE49-F238E27FC236}">
                <a16:creationId xmlns:a16="http://schemas.microsoft.com/office/drawing/2014/main" id="{1086969F-42C7-5173-05D8-25AF7411C726}"/>
              </a:ext>
            </a:extLst>
          </p:cNvPr>
          <p:cNvSpPr/>
          <p:nvPr/>
        </p:nvSpPr>
        <p:spPr>
          <a:xfrm>
            <a:off x="34941310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9" name="Freeform: Shape 3278">
            <a:extLst>
              <a:ext uri="{FF2B5EF4-FFF2-40B4-BE49-F238E27FC236}">
                <a16:creationId xmlns:a16="http://schemas.microsoft.com/office/drawing/2014/main" id="{059F5351-E215-2930-8F67-68B280A6AA6B}"/>
              </a:ext>
            </a:extLst>
          </p:cNvPr>
          <p:cNvSpPr/>
          <p:nvPr/>
        </p:nvSpPr>
        <p:spPr>
          <a:xfrm>
            <a:off x="34941310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0" name="Freeform: Shape 3279">
            <a:extLst>
              <a:ext uri="{FF2B5EF4-FFF2-40B4-BE49-F238E27FC236}">
                <a16:creationId xmlns:a16="http://schemas.microsoft.com/office/drawing/2014/main" id="{15918C84-7F68-9203-C878-1DF8C27EE9CC}"/>
              </a:ext>
            </a:extLst>
          </p:cNvPr>
          <p:cNvSpPr/>
          <p:nvPr/>
        </p:nvSpPr>
        <p:spPr>
          <a:xfrm>
            <a:off x="34941310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4D44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1" name="Freeform: Shape 3280">
            <a:extLst>
              <a:ext uri="{FF2B5EF4-FFF2-40B4-BE49-F238E27FC236}">
                <a16:creationId xmlns:a16="http://schemas.microsoft.com/office/drawing/2014/main" id="{07A2265E-E78F-405F-166A-71F656DB3624}"/>
              </a:ext>
            </a:extLst>
          </p:cNvPr>
          <p:cNvSpPr/>
          <p:nvPr/>
        </p:nvSpPr>
        <p:spPr>
          <a:xfrm>
            <a:off x="34941310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2" name="Freeform: Shape 3281">
            <a:extLst>
              <a:ext uri="{FF2B5EF4-FFF2-40B4-BE49-F238E27FC236}">
                <a16:creationId xmlns:a16="http://schemas.microsoft.com/office/drawing/2014/main" id="{E7006486-954F-9D14-E5E5-62B26E4D939A}"/>
              </a:ext>
            </a:extLst>
          </p:cNvPr>
          <p:cNvSpPr/>
          <p:nvPr/>
        </p:nvSpPr>
        <p:spPr>
          <a:xfrm>
            <a:off x="34941310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3" name="Freeform: Shape 3282">
            <a:extLst>
              <a:ext uri="{FF2B5EF4-FFF2-40B4-BE49-F238E27FC236}">
                <a16:creationId xmlns:a16="http://schemas.microsoft.com/office/drawing/2014/main" id="{87943FC9-4A1A-C6A4-4B5D-AEE05ABAD9B5}"/>
              </a:ext>
            </a:extLst>
          </p:cNvPr>
          <p:cNvSpPr/>
          <p:nvPr/>
        </p:nvSpPr>
        <p:spPr>
          <a:xfrm>
            <a:off x="34941310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7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4" name="Freeform: Shape 3283">
            <a:extLst>
              <a:ext uri="{FF2B5EF4-FFF2-40B4-BE49-F238E27FC236}">
                <a16:creationId xmlns:a16="http://schemas.microsoft.com/office/drawing/2014/main" id="{7E8093E4-3F79-5B14-8FC2-B6792B0D619F}"/>
              </a:ext>
            </a:extLst>
          </p:cNvPr>
          <p:cNvSpPr/>
          <p:nvPr/>
        </p:nvSpPr>
        <p:spPr>
          <a:xfrm>
            <a:off x="34941310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5" name="Freeform: Shape 3284">
            <a:extLst>
              <a:ext uri="{FF2B5EF4-FFF2-40B4-BE49-F238E27FC236}">
                <a16:creationId xmlns:a16="http://schemas.microsoft.com/office/drawing/2014/main" id="{F19EBB72-DD9D-54BB-7A9C-99384DD5753A}"/>
              </a:ext>
            </a:extLst>
          </p:cNvPr>
          <p:cNvSpPr/>
          <p:nvPr/>
        </p:nvSpPr>
        <p:spPr>
          <a:xfrm>
            <a:off x="34941310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6" name="Freeform: Shape 3285">
            <a:extLst>
              <a:ext uri="{FF2B5EF4-FFF2-40B4-BE49-F238E27FC236}">
                <a16:creationId xmlns:a16="http://schemas.microsoft.com/office/drawing/2014/main" id="{AECA045D-3570-8540-7318-D617204649D9}"/>
              </a:ext>
            </a:extLst>
          </p:cNvPr>
          <p:cNvSpPr/>
          <p:nvPr/>
        </p:nvSpPr>
        <p:spPr>
          <a:xfrm>
            <a:off x="34941310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7" name="Freeform: Shape 3286">
            <a:extLst>
              <a:ext uri="{FF2B5EF4-FFF2-40B4-BE49-F238E27FC236}">
                <a16:creationId xmlns:a16="http://schemas.microsoft.com/office/drawing/2014/main" id="{D929BB76-A499-FF44-7A00-0B93E5B6D646}"/>
              </a:ext>
            </a:extLst>
          </p:cNvPr>
          <p:cNvSpPr/>
          <p:nvPr/>
        </p:nvSpPr>
        <p:spPr>
          <a:xfrm>
            <a:off x="34941310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8" name="Freeform: Shape 3287">
            <a:extLst>
              <a:ext uri="{FF2B5EF4-FFF2-40B4-BE49-F238E27FC236}">
                <a16:creationId xmlns:a16="http://schemas.microsoft.com/office/drawing/2014/main" id="{5CC3452D-AB2C-36E8-F3B1-9ABBB0E56AE9}"/>
              </a:ext>
            </a:extLst>
          </p:cNvPr>
          <p:cNvSpPr/>
          <p:nvPr/>
        </p:nvSpPr>
        <p:spPr>
          <a:xfrm>
            <a:off x="34941310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9" name="Freeform: Shape 3288">
            <a:extLst>
              <a:ext uri="{FF2B5EF4-FFF2-40B4-BE49-F238E27FC236}">
                <a16:creationId xmlns:a16="http://schemas.microsoft.com/office/drawing/2014/main" id="{49B08BD7-A847-80A9-E410-428C94FFBE13}"/>
              </a:ext>
            </a:extLst>
          </p:cNvPr>
          <p:cNvSpPr/>
          <p:nvPr/>
        </p:nvSpPr>
        <p:spPr>
          <a:xfrm>
            <a:off x="34941310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0" name="Freeform: Shape 3289">
            <a:extLst>
              <a:ext uri="{FF2B5EF4-FFF2-40B4-BE49-F238E27FC236}">
                <a16:creationId xmlns:a16="http://schemas.microsoft.com/office/drawing/2014/main" id="{69A29FBB-CF0D-CEF8-4397-6D58ACC34D7E}"/>
              </a:ext>
            </a:extLst>
          </p:cNvPr>
          <p:cNvSpPr/>
          <p:nvPr/>
        </p:nvSpPr>
        <p:spPr>
          <a:xfrm>
            <a:off x="34941310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1" name="Freeform: Shape 3290">
            <a:extLst>
              <a:ext uri="{FF2B5EF4-FFF2-40B4-BE49-F238E27FC236}">
                <a16:creationId xmlns:a16="http://schemas.microsoft.com/office/drawing/2014/main" id="{9C2DF8A5-C413-8B94-CED5-66D99C9C1C3F}"/>
              </a:ext>
            </a:extLst>
          </p:cNvPr>
          <p:cNvSpPr/>
          <p:nvPr/>
        </p:nvSpPr>
        <p:spPr>
          <a:xfrm>
            <a:off x="34941310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2" name="Freeform: Shape 3291">
            <a:extLst>
              <a:ext uri="{FF2B5EF4-FFF2-40B4-BE49-F238E27FC236}">
                <a16:creationId xmlns:a16="http://schemas.microsoft.com/office/drawing/2014/main" id="{0F052211-652A-C27A-D802-96EDC55F232B}"/>
              </a:ext>
            </a:extLst>
          </p:cNvPr>
          <p:cNvSpPr/>
          <p:nvPr/>
        </p:nvSpPr>
        <p:spPr>
          <a:xfrm>
            <a:off x="34941310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3" name="Freeform: Shape 3292">
            <a:extLst>
              <a:ext uri="{FF2B5EF4-FFF2-40B4-BE49-F238E27FC236}">
                <a16:creationId xmlns:a16="http://schemas.microsoft.com/office/drawing/2014/main" id="{F84413FD-D319-EC10-B117-03B4C21E82F1}"/>
              </a:ext>
            </a:extLst>
          </p:cNvPr>
          <p:cNvSpPr/>
          <p:nvPr/>
        </p:nvSpPr>
        <p:spPr>
          <a:xfrm>
            <a:off x="34941310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4" name="Freeform: Shape 3293">
            <a:extLst>
              <a:ext uri="{FF2B5EF4-FFF2-40B4-BE49-F238E27FC236}">
                <a16:creationId xmlns:a16="http://schemas.microsoft.com/office/drawing/2014/main" id="{6D11EC18-2313-D2DC-EFE4-FBA18D2099BD}"/>
              </a:ext>
            </a:extLst>
          </p:cNvPr>
          <p:cNvSpPr/>
          <p:nvPr/>
        </p:nvSpPr>
        <p:spPr>
          <a:xfrm>
            <a:off x="34941310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5" name="Freeform: Shape 3294">
            <a:extLst>
              <a:ext uri="{FF2B5EF4-FFF2-40B4-BE49-F238E27FC236}">
                <a16:creationId xmlns:a16="http://schemas.microsoft.com/office/drawing/2014/main" id="{B560F666-64FB-0E9E-462D-E3B886C99E70}"/>
              </a:ext>
            </a:extLst>
          </p:cNvPr>
          <p:cNvSpPr/>
          <p:nvPr/>
        </p:nvSpPr>
        <p:spPr>
          <a:xfrm>
            <a:off x="34941310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6" name="Freeform: Shape 3295">
            <a:extLst>
              <a:ext uri="{FF2B5EF4-FFF2-40B4-BE49-F238E27FC236}">
                <a16:creationId xmlns:a16="http://schemas.microsoft.com/office/drawing/2014/main" id="{221C7037-3F9A-ADC1-EBF4-07539790F75E}"/>
              </a:ext>
            </a:extLst>
          </p:cNvPr>
          <p:cNvSpPr/>
          <p:nvPr/>
        </p:nvSpPr>
        <p:spPr>
          <a:xfrm>
            <a:off x="34941310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7" name="Freeform: Shape 3296">
            <a:extLst>
              <a:ext uri="{FF2B5EF4-FFF2-40B4-BE49-F238E27FC236}">
                <a16:creationId xmlns:a16="http://schemas.microsoft.com/office/drawing/2014/main" id="{6BA7BD06-D0EC-FA72-3FF2-F26C83744DA1}"/>
              </a:ext>
            </a:extLst>
          </p:cNvPr>
          <p:cNvSpPr/>
          <p:nvPr/>
        </p:nvSpPr>
        <p:spPr>
          <a:xfrm>
            <a:off x="34941310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8" name="Freeform: Shape 3297">
            <a:extLst>
              <a:ext uri="{FF2B5EF4-FFF2-40B4-BE49-F238E27FC236}">
                <a16:creationId xmlns:a16="http://schemas.microsoft.com/office/drawing/2014/main" id="{AE1AE59E-46DE-2458-FA1B-042A0AF765F4}"/>
              </a:ext>
            </a:extLst>
          </p:cNvPr>
          <p:cNvSpPr/>
          <p:nvPr/>
        </p:nvSpPr>
        <p:spPr>
          <a:xfrm>
            <a:off x="34941310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9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9" name="Freeform: Shape 3298">
            <a:extLst>
              <a:ext uri="{FF2B5EF4-FFF2-40B4-BE49-F238E27FC236}">
                <a16:creationId xmlns:a16="http://schemas.microsoft.com/office/drawing/2014/main" id="{E9BE7C8E-54B7-0DC5-93D1-D3084F9A4912}"/>
              </a:ext>
            </a:extLst>
          </p:cNvPr>
          <p:cNvSpPr/>
          <p:nvPr/>
        </p:nvSpPr>
        <p:spPr>
          <a:xfrm>
            <a:off x="34941310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0" name="Freeform: Shape 3299">
            <a:extLst>
              <a:ext uri="{FF2B5EF4-FFF2-40B4-BE49-F238E27FC236}">
                <a16:creationId xmlns:a16="http://schemas.microsoft.com/office/drawing/2014/main" id="{CA61FECE-50D0-8F3C-022C-CCB9A26AB447}"/>
              </a:ext>
            </a:extLst>
          </p:cNvPr>
          <p:cNvSpPr/>
          <p:nvPr/>
        </p:nvSpPr>
        <p:spPr>
          <a:xfrm>
            <a:off x="34941310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B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1" name="Freeform: Shape 3300">
            <a:extLst>
              <a:ext uri="{FF2B5EF4-FFF2-40B4-BE49-F238E27FC236}">
                <a16:creationId xmlns:a16="http://schemas.microsoft.com/office/drawing/2014/main" id="{2A1BA5A8-ED87-ABD1-77DF-44104851CA7C}"/>
              </a:ext>
            </a:extLst>
          </p:cNvPr>
          <p:cNvSpPr/>
          <p:nvPr/>
        </p:nvSpPr>
        <p:spPr>
          <a:xfrm>
            <a:off x="34941310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2" name="Freeform: Shape 3301">
            <a:extLst>
              <a:ext uri="{FF2B5EF4-FFF2-40B4-BE49-F238E27FC236}">
                <a16:creationId xmlns:a16="http://schemas.microsoft.com/office/drawing/2014/main" id="{DE067B44-9A6F-E969-1D3C-FCED31DDC920}"/>
              </a:ext>
            </a:extLst>
          </p:cNvPr>
          <p:cNvSpPr/>
          <p:nvPr/>
        </p:nvSpPr>
        <p:spPr>
          <a:xfrm>
            <a:off x="34941310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3" name="Freeform: Shape 3302">
            <a:extLst>
              <a:ext uri="{FF2B5EF4-FFF2-40B4-BE49-F238E27FC236}">
                <a16:creationId xmlns:a16="http://schemas.microsoft.com/office/drawing/2014/main" id="{4054D6AD-603E-F302-FB39-2135AB7EAEE8}"/>
              </a:ext>
            </a:extLst>
          </p:cNvPr>
          <p:cNvSpPr/>
          <p:nvPr/>
        </p:nvSpPr>
        <p:spPr>
          <a:xfrm>
            <a:off x="34941310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E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4" name="Freeform: Shape 3303">
            <a:extLst>
              <a:ext uri="{FF2B5EF4-FFF2-40B4-BE49-F238E27FC236}">
                <a16:creationId xmlns:a16="http://schemas.microsoft.com/office/drawing/2014/main" id="{3C3D1E9D-827F-BEE6-D694-68C5C0E53BDB}"/>
              </a:ext>
            </a:extLst>
          </p:cNvPr>
          <p:cNvSpPr/>
          <p:nvPr/>
        </p:nvSpPr>
        <p:spPr>
          <a:xfrm>
            <a:off x="34941310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5" name="Freeform: Shape 3304">
            <a:extLst>
              <a:ext uri="{FF2B5EF4-FFF2-40B4-BE49-F238E27FC236}">
                <a16:creationId xmlns:a16="http://schemas.microsoft.com/office/drawing/2014/main" id="{B068793E-D5C2-8D05-1E14-21158CA796DD}"/>
              </a:ext>
            </a:extLst>
          </p:cNvPr>
          <p:cNvSpPr/>
          <p:nvPr/>
        </p:nvSpPr>
        <p:spPr>
          <a:xfrm>
            <a:off x="34941310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6" name="Freeform: Shape 3305">
            <a:extLst>
              <a:ext uri="{FF2B5EF4-FFF2-40B4-BE49-F238E27FC236}">
                <a16:creationId xmlns:a16="http://schemas.microsoft.com/office/drawing/2014/main" id="{356BD5B3-BED2-3339-0AE3-D8684CC99D1B}"/>
              </a:ext>
            </a:extLst>
          </p:cNvPr>
          <p:cNvSpPr/>
          <p:nvPr/>
        </p:nvSpPr>
        <p:spPr>
          <a:xfrm>
            <a:off x="34941310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2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7" name="Freeform: Shape 3306">
            <a:extLst>
              <a:ext uri="{FF2B5EF4-FFF2-40B4-BE49-F238E27FC236}">
                <a16:creationId xmlns:a16="http://schemas.microsoft.com/office/drawing/2014/main" id="{3BC5B02B-E758-FB43-6B22-E8058622A55D}"/>
              </a:ext>
            </a:extLst>
          </p:cNvPr>
          <p:cNvSpPr/>
          <p:nvPr/>
        </p:nvSpPr>
        <p:spPr>
          <a:xfrm>
            <a:off x="34941310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8" name="Freeform: Shape 3307">
            <a:extLst>
              <a:ext uri="{FF2B5EF4-FFF2-40B4-BE49-F238E27FC236}">
                <a16:creationId xmlns:a16="http://schemas.microsoft.com/office/drawing/2014/main" id="{781F093D-1880-8078-9691-C3A1AC1A2A09}"/>
              </a:ext>
            </a:extLst>
          </p:cNvPr>
          <p:cNvSpPr/>
          <p:nvPr/>
        </p:nvSpPr>
        <p:spPr>
          <a:xfrm>
            <a:off x="34941310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4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9" name="Freeform: Shape 3308">
            <a:extLst>
              <a:ext uri="{FF2B5EF4-FFF2-40B4-BE49-F238E27FC236}">
                <a16:creationId xmlns:a16="http://schemas.microsoft.com/office/drawing/2014/main" id="{F9DDCDCB-2964-E9E1-B5CD-2363F4D10095}"/>
              </a:ext>
            </a:extLst>
          </p:cNvPr>
          <p:cNvSpPr/>
          <p:nvPr/>
        </p:nvSpPr>
        <p:spPr>
          <a:xfrm>
            <a:off x="34941310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0" name="Freeform: Shape 3309">
            <a:extLst>
              <a:ext uri="{FF2B5EF4-FFF2-40B4-BE49-F238E27FC236}">
                <a16:creationId xmlns:a16="http://schemas.microsoft.com/office/drawing/2014/main" id="{3FA1E5B7-D158-1646-64C0-473DC1D6C013}"/>
              </a:ext>
            </a:extLst>
          </p:cNvPr>
          <p:cNvSpPr/>
          <p:nvPr/>
        </p:nvSpPr>
        <p:spPr>
          <a:xfrm>
            <a:off x="34941310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1" name="Freeform: Shape 3310">
            <a:extLst>
              <a:ext uri="{FF2B5EF4-FFF2-40B4-BE49-F238E27FC236}">
                <a16:creationId xmlns:a16="http://schemas.microsoft.com/office/drawing/2014/main" id="{53F2AA44-B870-ECE8-88E8-5C7AF8FD3672}"/>
              </a:ext>
            </a:extLst>
          </p:cNvPr>
          <p:cNvSpPr/>
          <p:nvPr/>
        </p:nvSpPr>
        <p:spPr>
          <a:xfrm>
            <a:off x="34941310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2" name="Freeform: Shape 3311">
            <a:extLst>
              <a:ext uri="{FF2B5EF4-FFF2-40B4-BE49-F238E27FC236}">
                <a16:creationId xmlns:a16="http://schemas.microsoft.com/office/drawing/2014/main" id="{FE2A61C0-10DD-73C4-A94C-E7F6C8DD3832}"/>
              </a:ext>
            </a:extLst>
          </p:cNvPr>
          <p:cNvSpPr/>
          <p:nvPr/>
        </p:nvSpPr>
        <p:spPr>
          <a:xfrm>
            <a:off x="34941310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3" name="Freeform: Shape 3312">
            <a:extLst>
              <a:ext uri="{FF2B5EF4-FFF2-40B4-BE49-F238E27FC236}">
                <a16:creationId xmlns:a16="http://schemas.microsoft.com/office/drawing/2014/main" id="{897C0DFB-2979-B8A9-412B-BA700E9C058B}"/>
              </a:ext>
            </a:extLst>
          </p:cNvPr>
          <p:cNvSpPr/>
          <p:nvPr/>
        </p:nvSpPr>
        <p:spPr>
          <a:xfrm>
            <a:off x="34941310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4" name="Freeform: Shape 3313">
            <a:extLst>
              <a:ext uri="{FF2B5EF4-FFF2-40B4-BE49-F238E27FC236}">
                <a16:creationId xmlns:a16="http://schemas.microsoft.com/office/drawing/2014/main" id="{42D76F93-FE4F-E3BA-71EE-A1B2E3C87638}"/>
              </a:ext>
            </a:extLst>
          </p:cNvPr>
          <p:cNvSpPr/>
          <p:nvPr/>
        </p:nvSpPr>
        <p:spPr>
          <a:xfrm>
            <a:off x="34941310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B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5" name="Freeform: Shape 3314">
            <a:extLst>
              <a:ext uri="{FF2B5EF4-FFF2-40B4-BE49-F238E27FC236}">
                <a16:creationId xmlns:a16="http://schemas.microsoft.com/office/drawing/2014/main" id="{DD4BB021-ABDA-90D0-0068-A6CEEDB0F405}"/>
              </a:ext>
            </a:extLst>
          </p:cNvPr>
          <p:cNvSpPr/>
          <p:nvPr/>
        </p:nvSpPr>
        <p:spPr>
          <a:xfrm>
            <a:off x="34941310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C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6" name="Freeform: Shape 3315">
            <a:extLst>
              <a:ext uri="{FF2B5EF4-FFF2-40B4-BE49-F238E27FC236}">
                <a16:creationId xmlns:a16="http://schemas.microsoft.com/office/drawing/2014/main" id="{A71D0F87-BD13-DD03-089A-CB0D923F4BC3}"/>
              </a:ext>
            </a:extLst>
          </p:cNvPr>
          <p:cNvSpPr/>
          <p:nvPr/>
        </p:nvSpPr>
        <p:spPr>
          <a:xfrm>
            <a:off x="34941310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7" name="Freeform: Shape 3316">
            <a:extLst>
              <a:ext uri="{FF2B5EF4-FFF2-40B4-BE49-F238E27FC236}">
                <a16:creationId xmlns:a16="http://schemas.microsoft.com/office/drawing/2014/main" id="{BD75E81D-E7B7-09A9-EC2D-CFBC00B58725}"/>
              </a:ext>
            </a:extLst>
          </p:cNvPr>
          <p:cNvSpPr/>
          <p:nvPr/>
        </p:nvSpPr>
        <p:spPr>
          <a:xfrm>
            <a:off x="34941310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F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8" name="Freeform: Shape 3317">
            <a:extLst>
              <a:ext uri="{FF2B5EF4-FFF2-40B4-BE49-F238E27FC236}">
                <a16:creationId xmlns:a16="http://schemas.microsoft.com/office/drawing/2014/main" id="{5F2EFC9E-0ED9-27A0-1157-ADD9E679A8CB}"/>
              </a:ext>
            </a:extLst>
          </p:cNvPr>
          <p:cNvSpPr/>
          <p:nvPr/>
        </p:nvSpPr>
        <p:spPr>
          <a:xfrm>
            <a:off x="34941310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9" name="Freeform: Shape 3318">
            <a:extLst>
              <a:ext uri="{FF2B5EF4-FFF2-40B4-BE49-F238E27FC236}">
                <a16:creationId xmlns:a16="http://schemas.microsoft.com/office/drawing/2014/main" id="{49A2727D-3648-550D-00D7-49CF14646B87}"/>
              </a:ext>
            </a:extLst>
          </p:cNvPr>
          <p:cNvSpPr/>
          <p:nvPr/>
        </p:nvSpPr>
        <p:spPr>
          <a:xfrm>
            <a:off x="34941310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0" name="Freeform: Shape 3319">
            <a:extLst>
              <a:ext uri="{FF2B5EF4-FFF2-40B4-BE49-F238E27FC236}">
                <a16:creationId xmlns:a16="http://schemas.microsoft.com/office/drawing/2014/main" id="{B3C42372-6846-0482-D541-5EB38646322A}"/>
              </a:ext>
            </a:extLst>
          </p:cNvPr>
          <p:cNvSpPr/>
          <p:nvPr/>
        </p:nvSpPr>
        <p:spPr>
          <a:xfrm>
            <a:off x="34941310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2DD2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1" name="Freeform: Shape 3320">
            <a:extLst>
              <a:ext uri="{FF2B5EF4-FFF2-40B4-BE49-F238E27FC236}">
                <a16:creationId xmlns:a16="http://schemas.microsoft.com/office/drawing/2014/main" id="{AFB6EE77-FF28-6F3B-97D2-5EF2A2B3A013}"/>
              </a:ext>
            </a:extLst>
          </p:cNvPr>
          <p:cNvSpPr/>
          <p:nvPr/>
        </p:nvSpPr>
        <p:spPr>
          <a:xfrm>
            <a:off x="34941310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4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2" name="Freeform: Shape 3321">
            <a:extLst>
              <a:ext uri="{FF2B5EF4-FFF2-40B4-BE49-F238E27FC236}">
                <a16:creationId xmlns:a16="http://schemas.microsoft.com/office/drawing/2014/main" id="{8CE2936C-6EE3-6E1A-E671-24A6AF09DBBA}"/>
              </a:ext>
            </a:extLst>
          </p:cNvPr>
          <p:cNvSpPr/>
          <p:nvPr/>
        </p:nvSpPr>
        <p:spPr>
          <a:xfrm>
            <a:off x="34941310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3" name="Freeform: Shape 3322">
            <a:extLst>
              <a:ext uri="{FF2B5EF4-FFF2-40B4-BE49-F238E27FC236}">
                <a16:creationId xmlns:a16="http://schemas.microsoft.com/office/drawing/2014/main" id="{94241CFF-91E9-2B74-6824-AC1D8C9324E1}"/>
              </a:ext>
            </a:extLst>
          </p:cNvPr>
          <p:cNvSpPr/>
          <p:nvPr/>
        </p:nvSpPr>
        <p:spPr>
          <a:xfrm>
            <a:off x="34941310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6DE2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4" name="Freeform: Shape 3323">
            <a:extLst>
              <a:ext uri="{FF2B5EF4-FFF2-40B4-BE49-F238E27FC236}">
                <a16:creationId xmlns:a16="http://schemas.microsoft.com/office/drawing/2014/main" id="{010C0DA4-38A3-AF61-72D6-2E365B0C6173}"/>
              </a:ext>
            </a:extLst>
          </p:cNvPr>
          <p:cNvSpPr/>
          <p:nvPr/>
        </p:nvSpPr>
        <p:spPr>
          <a:xfrm>
            <a:off x="34941310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5" name="Freeform: Shape 3324">
            <a:extLst>
              <a:ext uri="{FF2B5EF4-FFF2-40B4-BE49-F238E27FC236}">
                <a16:creationId xmlns:a16="http://schemas.microsoft.com/office/drawing/2014/main" id="{ACD106C1-A588-FF72-8D55-4AE438161DD0}"/>
              </a:ext>
            </a:extLst>
          </p:cNvPr>
          <p:cNvSpPr/>
          <p:nvPr/>
        </p:nvSpPr>
        <p:spPr>
          <a:xfrm>
            <a:off x="34941310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6" name="Freeform: Shape 3325">
            <a:extLst>
              <a:ext uri="{FF2B5EF4-FFF2-40B4-BE49-F238E27FC236}">
                <a16:creationId xmlns:a16="http://schemas.microsoft.com/office/drawing/2014/main" id="{1815FCCC-514C-5C58-3092-8AD015819FAB}"/>
              </a:ext>
            </a:extLst>
          </p:cNvPr>
          <p:cNvSpPr/>
          <p:nvPr/>
        </p:nvSpPr>
        <p:spPr>
          <a:xfrm>
            <a:off x="34941310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B9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7" name="Freeform: Shape 3326">
            <a:extLst>
              <a:ext uri="{FF2B5EF4-FFF2-40B4-BE49-F238E27FC236}">
                <a16:creationId xmlns:a16="http://schemas.microsoft.com/office/drawing/2014/main" id="{C184E5FB-235A-5A8A-4199-4216EA1A5779}"/>
              </a:ext>
            </a:extLst>
          </p:cNvPr>
          <p:cNvSpPr/>
          <p:nvPr/>
        </p:nvSpPr>
        <p:spPr>
          <a:xfrm>
            <a:off x="35037098" y="1792494"/>
            <a:ext cx="28508" cy="23209"/>
          </a:xfrm>
          <a:custGeom>
            <a:avLst/>
            <a:gdLst>
              <a:gd name="connsiteX0" fmla="*/ 0 w 28508"/>
              <a:gd name="connsiteY0" fmla="*/ 0 h 23209"/>
              <a:gd name="connsiteX1" fmla="*/ 0 w 28508"/>
              <a:gd name="connsiteY1" fmla="*/ 23210 h 2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209">
                <a:moveTo>
                  <a:pt x="0" y="0"/>
                </a:moveTo>
                <a:lnTo>
                  <a:pt x="0" y="2321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8" name="Freeform: Shape 3327">
            <a:extLst>
              <a:ext uri="{FF2B5EF4-FFF2-40B4-BE49-F238E27FC236}">
                <a16:creationId xmlns:a16="http://schemas.microsoft.com/office/drawing/2014/main" id="{4DC3772D-908D-5BA8-1544-7C5BD8C78772}"/>
              </a:ext>
            </a:extLst>
          </p:cNvPr>
          <p:cNvSpPr/>
          <p:nvPr/>
        </p:nvSpPr>
        <p:spPr>
          <a:xfrm>
            <a:off x="35037098" y="181570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9" name="Freeform: Shape 3328">
            <a:extLst>
              <a:ext uri="{FF2B5EF4-FFF2-40B4-BE49-F238E27FC236}">
                <a16:creationId xmlns:a16="http://schemas.microsoft.com/office/drawing/2014/main" id="{4F76C1FC-F6B2-C5DB-1EB2-E7017E61672F}"/>
              </a:ext>
            </a:extLst>
          </p:cNvPr>
          <p:cNvSpPr/>
          <p:nvPr/>
        </p:nvSpPr>
        <p:spPr>
          <a:xfrm>
            <a:off x="35037098" y="1865143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0" name="Freeform: Shape 3329">
            <a:extLst>
              <a:ext uri="{FF2B5EF4-FFF2-40B4-BE49-F238E27FC236}">
                <a16:creationId xmlns:a16="http://schemas.microsoft.com/office/drawing/2014/main" id="{3E99DF36-B761-A09D-DDB2-78E6CD7194BB}"/>
              </a:ext>
            </a:extLst>
          </p:cNvPr>
          <p:cNvSpPr/>
          <p:nvPr/>
        </p:nvSpPr>
        <p:spPr>
          <a:xfrm>
            <a:off x="35037098" y="191470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1" name="Freeform: Shape 3330">
            <a:extLst>
              <a:ext uri="{FF2B5EF4-FFF2-40B4-BE49-F238E27FC236}">
                <a16:creationId xmlns:a16="http://schemas.microsoft.com/office/drawing/2014/main" id="{3DB2D274-0B78-A6B2-9962-2660CDE00049}"/>
              </a:ext>
            </a:extLst>
          </p:cNvPr>
          <p:cNvSpPr/>
          <p:nvPr/>
        </p:nvSpPr>
        <p:spPr>
          <a:xfrm>
            <a:off x="35037098" y="196426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2" name="Freeform: Shape 3331">
            <a:extLst>
              <a:ext uri="{FF2B5EF4-FFF2-40B4-BE49-F238E27FC236}">
                <a16:creationId xmlns:a16="http://schemas.microsoft.com/office/drawing/2014/main" id="{3CF58362-6872-A751-DB1B-0709B28F9BBC}"/>
              </a:ext>
            </a:extLst>
          </p:cNvPr>
          <p:cNvSpPr/>
          <p:nvPr/>
        </p:nvSpPr>
        <p:spPr>
          <a:xfrm>
            <a:off x="35037098" y="201383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3" name="Freeform: Shape 3332">
            <a:extLst>
              <a:ext uri="{FF2B5EF4-FFF2-40B4-BE49-F238E27FC236}">
                <a16:creationId xmlns:a16="http://schemas.microsoft.com/office/drawing/2014/main" id="{F6FCF61D-AE00-1979-A560-5D1FE2CF012D}"/>
              </a:ext>
            </a:extLst>
          </p:cNvPr>
          <p:cNvSpPr/>
          <p:nvPr/>
        </p:nvSpPr>
        <p:spPr>
          <a:xfrm>
            <a:off x="35037098" y="206339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4" name="Freeform: Shape 3333">
            <a:extLst>
              <a:ext uri="{FF2B5EF4-FFF2-40B4-BE49-F238E27FC236}">
                <a16:creationId xmlns:a16="http://schemas.microsoft.com/office/drawing/2014/main" id="{F529EB3E-D6CC-0C19-F0DA-3BB5F023AA48}"/>
              </a:ext>
            </a:extLst>
          </p:cNvPr>
          <p:cNvSpPr/>
          <p:nvPr/>
        </p:nvSpPr>
        <p:spPr>
          <a:xfrm>
            <a:off x="35037098" y="211295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5" name="Freeform: Shape 3334">
            <a:extLst>
              <a:ext uri="{FF2B5EF4-FFF2-40B4-BE49-F238E27FC236}">
                <a16:creationId xmlns:a16="http://schemas.microsoft.com/office/drawing/2014/main" id="{04C8501B-5958-F0DB-E6EA-B637748635A4}"/>
              </a:ext>
            </a:extLst>
          </p:cNvPr>
          <p:cNvSpPr/>
          <p:nvPr/>
        </p:nvSpPr>
        <p:spPr>
          <a:xfrm>
            <a:off x="35037098" y="216251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6" name="Freeform: Shape 3335">
            <a:extLst>
              <a:ext uri="{FF2B5EF4-FFF2-40B4-BE49-F238E27FC236}">
                <a16:creationId xmlns:a16="http://schemas.microsoft.com/office/drawing/2014/main" id="{4F3D041C-DA97-8413-EF3B-6FBD56DFAEE4}"/>
              </a:ext>
            </a:extLst>
          </p:cNvPr>
          <p:cNvSpPr/>
          <p:nvPr/>
        </p:nvSpPr>
        <p:spPr>
          <a:xfrm>
            <a:off x="35037098" y="221195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7" name="Freeform: Shape 3336">
            <a:extLst>
              <a:ext uri="{FF2B5EF4-FFF2-40B4-BE49-F238E27FC236}">
                <a16:creationId xmlns:a16="http://schemas.microsoft.com/office/drawing/2014/main" id="{84F457DC-0DDB-C5A8-13AF-A4FD953290E5}"/>
              </a:ext>
            </a:extLst>
          </p:cNvPr>
          <p:cNvSpPr/>
          <p:nvPr/>
        </p:nvSpPr>
        <p:spPr>
          <a:xfrm>
            <a:off x="35037098" y="226152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8" name="Freeform: Shape 3337">
            <a:extLst>
              <a:ext uri="{FF2B5EF4-FFF2-40B4-BE49-F238E27FC236}">
                <a16:creationId xmlns:a16="http://schemas.microsoft.com/office/drawing/2014/main" id="{CFC3A916-B5F6-2907-26D9-B50FD95DDC01}"/>
              </a:ext>
            </a:extLst>
          </p:cNvPr>
          <p:cNvSpPr/>
          <p:nvPr/>
        </p:nvSpPr>
        <p:spPr>
          <a:xfrm>
            <a:off x="35037098" y="231108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9" name="Freeform: Shape 3338">
            <a:extLst>
              <a:ext uri="{FF2B5EF4-FFF2-40B4-BE49-F238E27FC236}">
                <a16:creationId xmlns:a16="http://schemas.microsoft.com/office/drawing/2014/main" id="{64E11A3A-5484-6600-1636-D47D670FE4A0}"/>
              </a:ext>
            </a:extLst>
          </p:cNvPr>
          <p:cNvSpPr/>
          <p:nvPr/>
        </p:nvSpPr>
        <p:spPr>
          <a:xfrm>
            <a:off x="35037098" y="236064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0" name="Freeform: Shape 3339">
            <a:extLst>
              <a:ext uri="{FF2B5EF4-FFF2-40B4-BE49-F238E27FC236}">
                <a16:creationId xmlns:a16="http://schemas.microsoft.com/office/drawing/2014/main" id="{9BB53056-3ED5-67AE-082A-F0522FBBC8A0}"/>
              </a:ext>
            </a:extLst>
          </p:cNvPr>
          <p:cNvSpPr/>
          <p:nvPr/>
        </p:nvSpPr>
        <p:spPr>
          <a:xfrm>
            <a:off x="35037098" y="241020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1" name="Freeform: Shape 3340">
            <a:extLst>
              <a:ext uri="{FF2B5EF4-FFF2-40B4-BE49-F238E27FC236}">
                <a16:creationId xmlns:a16="http://schemas.microsoft.com/office/drawing/2014/main" id="{4A4ABE23-80B5-6ECF-0136-C21EA0A10CEA}"/>
              </a:ext>
            </a:extLst>
          </p:cNvPr>
          <p:cNvSpPr/>
          <p:nvPr/>
        </p:nvSpPr>
        <p:spPr>
          <a:xfrm>
            <a:off x="35037098" y="245977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2" name="Freeform: Shape 3341">
            <a:extLst>
              <a:ext uri="{FF2B5EF4-FFF2-40B4-BE49-F238E27FC236}">
                <a16:creationId xmlns:a16="http://schemas.microsoft.com/office/drawing/2014/main" id="{E0DA42AF-FF4A-3451-C19A-56F81EC0D120}"/>
              </a:ext>
            </a:extLst>
          </p:cNvPr>
          <p:cNvSpPr/>
          <p:nvPr/>
        </p:nvSpPr>
        <p:spPr>
          <a:xfrm>
            <a:off x="35037098" y="250921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C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3" name="Freeform: Shape 3342">
            <a:extLst>
              <a:ext uri="{FF2B5EF4-FFF2-40B4-BE49-F238E27FC236}">
                <a16:creationId xmlns:a16="http://schemas.microsoft.com/office/drawing/2014/main" id="{531382D4-7A1A-B91B-84D4-073D9F3DE927}"/>
              </a:ext>
            </a:extLst>
          </p:cNvPr>
          <p:cNvSpPr/>
          <p:nvPr/>
        </p:nvSpPr>
        <p:spPr>
          <a:xfrm>
            <a:off x="35037098" y="255877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4" name="Freeform: Shape 3343">
            <a:extLst>
              <a:ext uri="{FF2B5EF4-FFF2-40B4-BE49-F238E27FC236}">
                <a16:creationId xmlns:a16="http://schemas.microsoft.com/office/drawing/2014/main" id="{63A8895D-7C95-1022-0227-9F1FEF8152AB}"/>
              </a:ext>
            </a:extLst>
          </p:cNvPr>
          <p:cNvSpPr/>
          <p:nvPr/>
        </p:nvSpPr>
        <p:spPr>
          <a:xfrm>
            <a:off x="35037098" y="260833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5" name="Freeform: Shape 3344">
            <a:extLst>
              <a:ext uri="{FF2B5EF4-FFF2-40B4-BE49-F238E27FC236}">
                <a16:creationId xmlns:a16="http://schemas.microsoft.com/office/drawing/2014/main" id="{18F0AE0F-D9CD-5CA0-46FC-5E0D602EF7AA}"/>
              </a:ext>
            </a:extLst>
          </p:cNvPr>
          <p:cNvSpPr/>
          <p:nvPr/>
        </p:nvSpPr>
        <p:spPr>
          <a:xfrm>
            <a:off x="35037098" y="265790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6" name="Freeform: Shape 3345">
            <a:extLst>
              <a:ext uri="{FF2B5EF4-FFF2-40B4-BE49-F238E27FC236}">
                <a16:creationId xmlns:a16="http://schemas.microsoft.com/office/drawing/2014/main" id="{3567055B-2A86-F1AA-E6B3-80AF0281ECB1}"/>
              </a:ext>
            </a:extLst>
          </p:cNvPr>
          <p:cNvSpPr/>
          <p:nvPr/>
        </p:nvSpPr>
        <p:spPr>
          <a:xfrm>
            <a:off x="35037098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7" name="Freeform: Shape 3346">
            <a:extLst>
              <a:ext uri="{FF2B5EF4-FFF2-40B4-BE49-F238E27FC236}">
                <a16:creationId xmlns:a16="http://schemas.microsoft.com/office/drawing/2014/main" id="{F85E5FFF-A0C1-4421-F3BE-9CBAB7F629D5}"/>
              </a:ext>
            </a:extLst>
          </p:cNvPr>
          <p:cNvSpPr/>
          <p:nvPr/>
        </p:nvSpPr>
        <p:spPr>
          <a:xfrm>
            <a:off x="35037098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8" name="Freeform: Shape 3347">
            <a:extLst>
              <a:ext uri="{FF2B5EF4-FFF2-40B4-BE49-F238E27FC236}">
                <a16:creationId xmlns:a16="http://schemas.microsoft.com/office/drawing/2014/main" id="{6093C51B-CACF-5A1C-57C4-3E892D03B538}"/>
              </a:ext>
            </a:extLst>
          </p:cNvPr>
          <p:cNvSpPr/>
          <p:nvPr/>
        </p:nvSpPr>
        <p:spPr>
          <a:xfrm>
            <a:off x="35037098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9" name="Freeform: Shape 3348">
            <a:extLst>
              <a:ext uri="{FF2B5EF4-FFF2-40B4-BE49-F238E27FC236}">
                <a16:creationId xmlns:a16="http://schemas.microsoft.com/office/drawing/2014/main" id="{79725896-BB94-0B05-2ADB-128F9EBB3C98}"/>
              </a:ext>
            </a:extLst>
          </p:cNvPr>
          <p:cNvSpPr/>
          <p:nvPr/>
        </p:nvSpPr>
        <p:spPr>
          <a:xfrm>
            <a:off x="35037098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0" name="Freeform: Shape 3349">
            <a:extLst>
              <a:ext uri="{FF2B5EF4-FFF2-40B4-BE49-F238E27FC236}">
                <a16:creationId xmlns:a16="http://schemas.microsoft.com/office/drawing/2014/main" id="{D6336676-1AA2-C7E8-C2D4-A56AB243D60B}"/>
              </a:ext>
            </a:extLst>
          </p:cNvPr>
          <p:cNvSpPr/>
          <p:nvPr/>
        </p:nvSpPr>
        <p:spPr>
          <a:xfrm>
            <a:off x="35037098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1" name="Freeform: Shape 3350">
            <a:extLst>
              <a:ext uri="{FF2B5EF4-FFF2-40B4-BE49-F238E27FC236}">
                <a16:creationId xmlns:a16="http://schemas.microsoft.com/office/drawing/2014/main" id="{B4BBF476-DAB9-A1BE-DE31-89BD6C7305E1}"/>
              </a:ext>
            </a:extLst>
          </p:cNvPr>
          <p:cNvSpPr/>
          <p:nvPr/>
        </p:nvSpPr>
        <p:spPr>
          <a:xfrm>
            <a:off x="35037098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2" name="Freeform: Shape 3351">
            <a:extLst>
              <a:ext uri="{FF2B5EF4-FFF2-40B4-BE49-F238E27FC236}">
                <a16:creationId xmlns:a16="http://schemas.microsoft.com/office/drawing/2014/main" id="{ADD3FE79-CFC3-071C-4068-17DB394835BA}"/>
              </a:ext>
            </a:extLst>
          </p:cNvPr>
          <p:cNvSpPr/>
          <p:nvPr/>
        </p:nvSpPr>
        <p:spPr>
          <a:xfrm>
            <a:off x="35037098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3" name="Freeform: Shape 3352">
            <a:extLst>
              <a:ext uri="{FF2B5EF4-FFF2-40B4-BE49-F238E27FC236}">
                <a16:creationId xmlns:a16="http://schemas.microsoft.com/office/drawing/2014/main" id="{CCA65BED-2B0D-B17F-63DF-A96785F8EE0F}"/>
              </a:ext>
            </a:extLst>
          </p:cNvPr>
          <p:cNvSpPr/>
          <p:nvPr/>
        </p:nvSpPr>
        <p:spPr>
          <a:xfrm>
            <a:off x="35037098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4" name="Freeform: Shape 3353">
            <a:extLst>
              <a:ext uri="{FF2B5EF4-FFF2-40B4-BE49-F238E27FC236}">
                <a16:creationId xmlns:a16="http://schemas.microsoft.com/office/drawing/2014/main" id="{8B2580DA-3E23-2169-9370-76ABB1EAFE34}"/>
              </a:ext>
            </a:extLst>
          </p:cNvPr>
          <p:cNvSpPr/>
          <p:nvPr/>
        </p:nvSpPr>
        <p:spPr>
          <a:xfrm>
            <a:off x="35037098" y="3103842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5" name="Freeform: Shape 3354">
            <a:extLst>
              <a:ext uri="{FF2B5EF4-FFF2-40B4-BE49-F238E27FC236}">
                <a16:creationId xmlns:a16="http://schemas.microsoft.com/office/drawing/2014/main" id="{3828F8A4-AD18-07A0-3310-A3FA284CADCB}"/>
              </a:ext>
            </a:extLst>
          </p:cNvPr>
          <p:cNvSpPr/>
          <p:nvPr/>
        </p:nvSpPr>
        <p:spPr>
          <a:xfrm>
            <a:off x="35037098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6" name="Freeform: Shape 3355">
            <a:extLst>
              <a:ext uri="{FF2B5EF4-FFF2-40B4-BE49-F238E27FC236}">
                <a16:creationId xmlns:a16="http://schemas.microsoft.com/office/drawing/2014/main" id="{0FD10A13-501D-7FF2-C21C-986A5ECC3C95}"/>
              </a:ext>
            </a:extLst>
          </p:cNvPr>
          <p:cNvSpPr/>
          <p:nvPr/>
        </p:nvSpPr>
        <p:spPr>
          <a:xfrm>
            <a:off x="35037098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7" name="Freeform: Shape 3356">
            <a:extLst>
              <a:ext uri="{FF2B5EF4-FFF2-40B4-BE49-F238E27FC236}">
                <a16:creationId xmlns:a16="http://schemas.microsoft.com/office/drawing/2014/main" id="{7E0F2673-C06B-7B31-9CC7-9001DBCFD785}"/>
              </a:ext>
            </a:extLst>
          </p:cNvPr>
          <p:cNvSpPr/>
          <p:nvPr/>
        </p:nvSpPr>
        <p:spPr>
          <a:xfrm>
            <a:off x="35037098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8" name="Freeform: Shape 3357">
            <a:extLst>
              <a:ext uri="{FF2B5EF4-FFF2-40B4-BE49-F238E27FC236}">
                <a16:creationId xmlns:a16="http://schemas.microsoft.com/office/drawing/2014/main" id="{18D96486-CEE0-FD7E-74E0-7422FD530DFA}"/>
              </a:ext>
            </a:extLst>
          </p:cNvPr>
          <p:cNvSpPr/>
          <p:nvPr/>
        </p:nvSpPr>
        <p:spPr>
          <a:xfrm>
            <a:off x="35037098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9" name="Freeform: Shape 3358">
            <a:extLst>
              <a:ext uri="{FF2B5EF4-FFF2-40B4-BE49-F238E27FC236}">
                <a16:creationId xmlns:a16="http://schemas.microsoft.com/office/drawing/2014/main" id="{B855DAD5-BABE-C07F-CB77-A121CE7E687A}"/>
              </a:ext>
            </a:extLst>
          </p:cNvPr>
          <p:cNvSpPr/>
          <p:nvPr/>
        </p:nvSpPr>
        <p:spPr>
          <a:xfrm>
            <a:off x="35037098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0" name="Freeform: Shape 3359">
            <a:extLst>
              <a:ext uri="{FF2B5EF4-FFF2-40B4-BE49-F238E27FC236}">
                <a16:creationId xmlns:a16="http://schemas.microsoft.com/office/drawing/2014/main" id="{0B2C2D42-0376-B10C-D7A0-119E0943DB61}"/>
              </a:ext>
            </a:extLst>
          </p:cNvPr>
          <p:cNvSpPr/>
          <p:nvPr/>
        </p:nvSpPr>
        <p:spPr>
          <a:xfrm>
            <a:off x="35037098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1" name="Freeform: Shape 3360">
            <a:extLst>
              <a:ext uri="{FF2B5EF4-FFF2-40B4-BE49-F238E27FC236}">
                <a16:creationId xmlns:a16="http://schemas.microsoft.com/office/drawing/2014/main" id="{12CEB4DD-5DB5-B1BC-8582-20A4CE793BC8}"/>
              </a:ext>
            </a:extLst>
          </p:cNvPr>
          <p:cNvSpPr/>
          <p:nvPr/>
        </p:nvSpPr>
        <p:spPr>
          <a:xfrm>
            <a:off x="35037098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2" name="Freeform: Shape 3361">
            <a:extLst>
              <a:ext uri="{FF2B5EF4-FFF2-40B4-BE49-F238E27FC236}">
                <a16:creationId xmlns:a16="http://schemas.microsoft.com/office/drawing/2014/main" id="{36F2FA77-9850-1FB3-D07A-3C434C3E9319}"/>
              </a:ext>
            </a:extLst>
          </p:cNvPr>
          <p:cNvSpPr/>
          <p:nvPr/>
        </p:nvSpPr>
        <p:spPr>
          <a:xfrm>
            <a:off x="35037098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3" name="Freeform: Shape 3362">
            <a:extLst>
              <a:ext uri="{FF2B5EF4-FFF2-40B4-BE49-F238E27FC236}">
                <a16:creationId xmlns:a16="http://schemas.microsoft.com/office/drawing/2014/main" id="{84DA9CED-BDE1-8888-E494-FA4F9B4AF18A}"/>
              </a:ext>
            </a:extLst>
          </p:cNvPr>
          <p:cNvSpPr/>
          <p:nvPr/>
        </p:nvSpPr>
        <p:spPr>
          <a:xfrm>
            <a:off x="35037098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F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4" name="Freeform: Shape 3363">
            <a:extLst>
              <a:ext uri="{FF2B5EF4-FFF2-40B4-BE49-F238E27FC236}">
                <a16:creationId xmlns:a16="http://schemas.microsoft.com/office/drawing/2014/main" id="{CCDF160C-F0EB-865A-AA9C-8B2874A82413}"/>
              </a:ext>
            </a:extLst>
          </p:cNvPr>
          <p:cNvSpPr/>
          <p:nvPr/>
        </p:nvSpPr>
        <p:spPr>
          <a:xfrm>
            <a:off x="35037098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5" name="Freeform: Shape 3364">
            <a:extLst>
              <a:ext uri="{FF2B5EF4-FFF2-40B4-BE49-F238E27FC236}">
                <a16:creationId xmlns:a16="http://schemas.microsoft.com/office/drawing/2014/main" id="{79E4D869-6A7C-58AA-239E-26C29CE6DB6F}"/>
              </a:ext>
            </a:extLst>
          </p:cNvPr>
          <p:cNvSpPr/>
          <p:nvPr/>
        </p:nvSpPr>
        <p:spPr>
          <a:xfrm>
            <a:off x="35037098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6" name="Freeform: Shape 3365">
            <a:extLst>
              <a:ext uri="{FF2B5EF4-FFF2-40B4-BE49-F238E27FC236}">
                <a16:creationId xmlns:a16="http://schemas.microsoft.com/office/drawing/2014/main" id="{28A0B747-E7A2-DA04-E30F-6A2048E7C1DF}"/>
              </a:ext>
            </a:extLst>
          </p:cNvPr>
          <p:cNvSpPr/>
          <p:nvPr/>
        </p:nvSpPr>
        <p:spPr>
          <a:xfrm>
            <a:off x="35037098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7" name="Freeform: Shape 3366">
            <a:extLst>
              <a:ext uri="{FF2B5EF4-FFF2-40B4-BE49-F238E27FC236}">
                <a16:creationId xmlns:a16="http://schemas.microsoft.com/office/drawing/2014/main" id="{1CCACA23-2B53-C6A3-3DE3-AAE8307D08B0}"/>
              </a:ext>
            </a:extLst>
          </p:cNvPr>
          <p:cNvSpPr/>
          <p:nvPr/>
        </p:nvSpPr>
        <p:spPr>
          <a:xfrm>
            <a:off x="35037098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8" name="Freeform: Shape 3367">
            <a:extLst>
              <a:ext uri="{FF2B5EF4-FFF2-40B4-BE49-F238E27FC236}">
                <a16:creationId xmlns:a16="http://schemas.microsoft.com/office/drawing/2014/main" id="{A0AE0955-D550-DC83-D6CF-1960151C0E9D}"/>
              </a:ext>
            </a:extLst>
          </p:cNvPr>
          <p:cNvSpPr/>
          <p:nvPr/>
        </p:nvSpPr>
        <p:spPr>
          <a:xfrm>
            <a:off x="35037098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9" name="Freeform: Shape 3368">
            <a:extLst>
              <a:ext uri="{FF2B5EF4-FFF2-40B4-BE49-F238E27FC236}">
                <a16:creationId xmlns:a16="http://schemas.microsoft.com/office/drawing/2014/main" id="{AB77FA69-3D5A-B052-44C8-D2330EE7AF22}"/>
              </a:ext>
            </a:extLst>
          </p:cNvPr>
          <p:cNvSpPr/>
          <p:nvPr/>
        </p:nvSpPr>
        <p:spPr>
          <a:xfrm>
            <a:off x="35037098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0" name="Freeform: Shape 3369">
            <a:extLst>
              <a:ext uri="{FF2B5EF4-FFF2-40B4-BE49-F238E27FC236}">
                <a16:creationId xmlns:a16="http://schemas.microsoft.com/office/drawing/2014/main" id="{47F1FBF7-817E-255E-D4A1-2E8B3181B628}"/>
              </a:ext>
            </a:extLst>
          </p:cNvPr>
          <p:cNvSpPr/>
          <p:nvPr/>
        </p:nvSpPr>
        <p:spPr>
          <a:xfrm>
            <a:off x="35037098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1" name="Freeform: Shape 3370">
            <a:extLst>
              <a:ext uri="{FF2B5EF4-FFF2-40B4-BE49-F238E27FC236}">
                <a16:creationId xmlns:a16="http://schemas.microsoft.com/office/drawing/2014/main" id="{0EA42473-3585-6ECC-1E16-6AE0A75CE94C}"/>
              </a:ext>
            </a:extLst>
          </p:cNvPr>
          <p:cNvSpPr/>
          <p:nvPr/>
        </p:nvSpPr>
        <p:spPr>
          <a:xfrm>
            <a:off x="35037098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2" name="Freeform: Shape 3371">
            <a:extLst>
              <a:ext uri="{FF2B5EF4-FFF2-40B4-BE49-F238E27FC236}">
                <a16:creationId xmlns:a16="http://schemas.microsoft.com/office/drawing/2014/main" id="{32FEF8E1-6B2A-F277-18AE-BC0726CCE3CE}"/>
              </a:ext>
            </a:extLst>
          </p:cNvPr>
          <p:cNvSpPr/>
          <p:nvPr/>
        </p:nvSpPr>
        <p:spPr>
          <a:xfrm>
            <a:off x="35037098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3" name="Freeform: Shape 3372">
            <a:extLst>
              <a:ext uri="{FF2B5EF4-FFF2-40B4-BE49-F238E27FC236}">
                <a16:creationId xmlns:a16="http://schemas.microsoft.com/office/drawing/2014/main" id="{3C8B9EB2-B4AB-47CB-F5E2-897BFD5E2D92}"/>
              </a:ext>
            </a:extLst>
          </p:cNvPr>
          <p:cNvSpPr/>
          <p:nvPr/>
        </p:nvSpPr>
        <p:spPr>
          <a:xfrm>
            <a:off x="35037098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4" name="Freeform: Shape 3373">
            <a:extLst>
              <a:ext uri="{FF2B5EF4-FFF2-40B4-BE49-F238E27FC236}">
                <a16:creationId xmlns:a16="http://schemas.microsoft.com/office/drawing/2014/main" id="{168523ED-4786-394F-D8EE-B474D5336BAB}"/>
              </a:ext>
            </a:extLst>
          </p:cNvPr>
          <p:cNvSpPr/>
          <p:nvPr/>
        </p:nvSpPr>
        <p:spPr>
          <a:xfrm>
            <a:off x="35037098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5" name="Freeform: Shape 3374">
            <a:extLst>
              <a:ext uri="{FF2B5EF4-FFF2-40B4-BE49-F238E27FC236}">
                <a16:creationId xmlns:a16="http://schemas.microsoft.com/office/drawing/2014/main" id="{955235A0-168E-1FFC-9CE9-D6FFA52348AB}"/>
              </a:ext>
            </a:extLst>
          </p:cNvPr>
          <p:cNvSpPr/>
          <p:nvPr/>
        </p:nvSpPr>
        <p:spPr>
          <a:xfrm>
            <a:off x="35037098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6" name="Freeform: Shape 3375">
            <a:extLst>
              <a:ext uri="{FF2B5EF4-FFF2-40B4-BE49-F238E27FC236}">
                <a16:creationId xmlns:a16="http://schemas.microsoft.com/office/drawing/2014/main" id="{5191BD15-C75B-7C7F-3E86-C53C45D73249}"/>
              </a:ext>
            </a:extLst>
          </p:cNvPr>
          <p:cNvSpPr/>
          <p:nvPr/>
        </p:nvSpPr>
        <p:spPr>
          <a:xfrm>
            <a:off x="35037098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7" name="Freeform: Shape 3376">
            <a:extLst>
              <a:ext uri="{FF2B5EF4-FFF2-40B4-BE49-F238E27FC236}">
                <a16:creationId xmlns:a16="http://schemas.microsoft.com/office/drawing/2014/main" id="{F1BF8D78-1B02-045F-B91F-746901972DDA}"/>
              </a:ext>
            </a:extLst>
          </p:cNvPr>
          <p:cNvSpPr/>
          <p:nvPr/>
        </p:nvSpPr>
        <p:spPr>
          <a:xfrm>
            <a:off x="35037098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8" name="Freeform: Shape 3377">
            <a:extLst>
              <a:ext uri="{FF2B5EF4-FFF2-40B4-BE49-F238E27FC236}">
                <a16:creationId xmlns:a16="http://schemas.microsoft.com/office/drawing/2014/main" id="{C72C91FD-685B-A7DC-A1C4-85934431FD1D}"/>
              </a:ext>
            </a:extLst>
          </p:cNvPr>
          <p:cNvSpPr/>
          <p:nvPr/>
        </p:nvSpPr>
        <p:spPr>
          <a:xfrm>
            <a:off x="35037098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9" name="Freeform: Shape 3378">
            <a:extLst>
              <a:ext uri="{FF2B5EF4-FFF2-40B4-BE49-F238E27FC236}">
                <a16:creationId xmlns:a16="http://schemas.microsoft.com/office/drawing/2014/main" id="{A7747786-B40A-8315-8A55-A4CAE208F160}"/>
              </a:ext>
            </a:extLst>
          </p:cNvPr>
          <p:cNvSpPr/>
          <p:nvPr/>
        </p:nvSpPr>
        <p:spPr>
          <a:xfrm>
            <a:off x="35037098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0" name="Freeform: Shape 3379">
            <a:extLst>
              <a:ext uri="{FF2B5EF4-FFF2-40B4-BE49-F238E27FC236}">
                <a16:creationId xmlns:a16="http://schemas.microsoft.com/office/drawing/2014/main" id="{8F86EF75-061B-171D-FE68-49BC6A0B7E69}"/>
              </a:ext>
            </a:extLst>
          </p:cNvPr>
          <p:cNvSpPr/>
          <p:nvPr/>
        </p:nvSpPr>
        <p:spPr>
          <a:xfrm>
            <a:off x="35037098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1" name="Freeform: Shape 3380">
            <a:extLst>
              <a:ext uri="{FF2B5EF4-FFF2-40B4-BE49-F238E27FC236}">
                <a16:creationId xmlns:a16="http://schemas.microsoft.com/office/drawing/2014/main" id="{F4449A8C-B948-A98F-7AF3-EB28546F0482}"/>
              </a:ext>
            </a:extLst>
          </p:cNvPr>
          <p:cNvSpPr/>
          <p:nvPr/>
        </p:nvSpPr>
        <p:spPr>
          <a:xfrm>
            <a:off x="35037098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2" name="Freeform: Shape 3381">
            <a:extLst>
              <a:ext uri="{FF2B5EF4-FFF2-40B4-BE49-F238E27FC236}">
                <a16:creationId xmlns:a16="http://schemas.microsoft.com/office/drawing/2014/main" id="{EBDFF8F2-8AD2-5F8D-789A-51706C5B07AA}"/>
              </a:ext>
            </a:extLst>
          </p:cNvPr>
          <p:cNvSpPr/>
          <p:nvPr/>
        </p:nvSpPr>
        <p:spPr>
          <a:xfrm>
            <a:off x="35037098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3" name="Freeform: Shape 3382">
            <a:extLst>
              <a:ext uri="{FF2B5EF4-FFF2-40B4-BE49-F238E27FC236}">
                <a16:creationId xmlns:a16="http://schemas.microsoft.com/office/drawing/2014/main" id="{2364D0C1-2CC5-782F-B671-C878C2693D0E}"/>
              </a:ext>
            </a:extLst>
          </p:cNvPr>
          <p:cNvSpPr/>
          <p:nvPr/>
        </p:nvSpPr>
        <p:spPr>
          <a:xfrm>
            <a:off x="35037098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4" name="Freeform: Shape 3383">
            <a:extLst>
              <a:ext uri="{FF2B5EF4-FFF2-40B4-BE49-F238E27FC236}">
                <a16:creationId xmlns:a16="http://schemas.microsoft.com/office/drawing/2014/main" id="{A4A912E1-3034-7B79-DFD6-9BA2A7FC5248}"/>
              </a:ext>
            </a:extLst>
          </p:cNvPr>
          <p:cNvSpPr/>
          <p:nvPr/>
        </p:nvSpPr>
        <p:spPr>
          <a:xfrm>
            <a:off x="35037098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5" name="Freeform: Shape 3384">
            <a:extLst>
              <a:ext uri="{FF2B5EF4-FFF2-40B4-BE49-F238E27FC236}">
                <a16:creationId xmlns:a16="http://schemas.microsoft.com/office/drawing/2014/main" id="{48DF944C-2F54-C69C-5004-7E30673A9CB7}"/>
              </a:ext>
            </a:extLst>
          </p:cNvPr>
          <p:cNvSpPr/>
          <p:nvPr/>
        </p:nvSpPr>
        <p:spPr>
          <a:xfrm>
            <a:off x="35037098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2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6" name="Freeform: Shape 3385">
            <a:extLst>
              <a:ext uri="{FF2B5EF4-FFF2-40B4-BE49-F238E27FC236}">
                <a16:creationId xmlns:a16="http://schemas.microsoft.com/office/drawing/2014/main" id="{AA91B6BC-51D0-95DE-C613-C35D0500E7B3}"/>
              </a:ext>
            </a:extLst>
          </p:cNvPr>
          <p:cNvSpPr/>
          <p:nvPr/>
        </p:nvSpPr>
        <p:spPr>
          <a:xfrm>
            <a:off x="35037098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7" name="Freeform: Shape 3386">
            <a:extLst>
              <a:ext uri="{FF2B5EF4-FFF2-40B4-BE49-F238E27FC236}">
                <a16:creationId xmlns:a16="http://schemas.microsoft.com/office/drawing/2014/main" id="{89841827-5334-659F-8602-946555EE052B}"/>
              </a:ext>
            </a:extLst>
          </p:cNvPr>
          <p:cNvSpPr/>
          <p:nvPr/>
        </p:nvSpPr>
        <p:spPr>
          <a:xfrm>
            <a:off x="35037098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8" name="Freeform: Shape 3387">
            <a:extLst>
              <a:ext uri="{FF2B5EF4-FFF2-40B4-BE49-F238E27FC236}">
                <a16:creationId xmlns:a16="http://schemas.microsoft.com/office/drawing/2014/main" id="{14AC0670-4D22-8E5F-4EA8-34E8366FA03B}"/>
              </a:ext>
            </a:extLst>
          </p:cNvPr>
          <p:cNvSpPr/>
          <p:nvPr/>
        </p:nvSpPr>
        <p:spPr>
          <a:xfrm>
            <a:off x="35037098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9" name="Freeform: Shape 3388">
            <a:extLst>
              <a:ext uri="{FF2B5EF4-FFF2-40B4-BE49-F238E27FC236}">
                <a16:creationId xmlns:a16="http://schemas.microsoft.com/office/drawing/2014/main" id="{2505AC60-E4AC-D2BF-76E1-515B772841AA}"/>
              </a:ext>
            </a:extLst>
          </p:cNvPr>
          <p:cNvSpPr/>
          <p:nvPr/>
        </p:nvSpPr>
        <p:spPr>
          <a:xfrm>
            <a:off x="35037098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0" name="Freeform: Shape 3389">
            <a:extLst>
              <a:ext uri="{FF2B5EF4-FFF2-40B4-BE49-F238E27FC236}">
                <a16:creationId xmlns:a16="http://schemas.microsoft.com/office/drawing/2014/main" id="{7B7B8F1D-09E9-7516-DC9F-9DC0B54361ED}"/>
              </a:ext>
            </a:extLst>
          </p:cNvPr>
          <p:cNvSpPr/>
          <p:nvPr/>
        </p:nvSpPr>
        <p:spPr>
          <a:xfrm>
            <a:off x="35037098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1" name="Freeform: Shape 3390">
            <a:extLst>
              <a:ext uri="{FF2B5EF4-FFF2-40B4-BE49-F238E27FC236}">
                <a16:creationId xmlns:a16="http://schemas.microsoft.com/office/drawing/2014/main" id="{ABAA8FB9-426F-52D5-303E-D0F0AE96B456}"/>
              </a:ext>
            </a:extLst>
          </p:cNvPr>
          <p:cNvSpPr/>
          <p:nvPr/>
        </p:nvSpPr>
        <p:spPr>
          <a:xfrm>
            <a:off x="35037098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2" name="Freeform: Shape 3391">
            <a:extLst>
              <a:ext uri="{FF2B5EF4-FFF2-40B4-BE49-F238E27FC236}">
                <a16:creationId xmlns:a16="http://schemas.microsoft.com/office/drawing/2014/main" id="{4D2846EB-3F46-8932-B438-72DA59AC2A64}"/>
              </a:ext>
            </a:extLst>
          </p:cNvPr>
          <p:cNvSpPr/>
          <p:nvPr/>
        </p:nvSpPr>
        <p:spPr>
          <a:xfrm>
            <a:off x="35037098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3" name="Freeform: Shape 3392">
            <a:extLst>
              <a:ext uri="{FF2B5EF4-FFF2-40B4-BE49-F238E27FC236}">
                <a16:creationId xmlns:a16="http://schemas.microsoft.com/office/drawing/2014/main" id="{7A047F1C-D93F-F577-9768-0E614FFB9C67}"/>
              </a:ext>
            </a:extLst>
          </p:cNvPr>
          <p:cNvSpPr/>
          <p:nvPr/>
        </p:nvSpPr>
        <p:spPr>
          <a:xfrm>
            <a:off x="35037098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4" name="Freeform: Shape 3393">
            <a:extLst>
              <a:ext uri="{FF2B5EF4-FFF2-40B4-BE49-F238E27FC236}">
                <a16:creationId xmlns:a16="http://schemas.microsoft.com/office/drawing/2014/main" id="{0351178E-F999-E9F0-971C-8D999B243AC1}"/>
              </a:ext>
            </a:extLst>
          </p:cNvPr>
          <p:cNvSpPr/>
          <p:nvPr/>
        </p:nvSpPr>
        <p:spPr>
          <a:xfrm>
            <a:off x="35037098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5" name="Freeform: Shape 3394">
            <a:extLst>
              <a:ext uri="{FF2B5EF4-FFF2-40B4-BE49-F238E27FC236}">
                <a16:creationId xmlns:a16="http://schemas.microsoft.com/office/drawing/2014/main" id="{70BB9518-F579-BFBB-C45E-5D4442BAFD76}"/>
              </a:ext>
            </a:extLst>
          </p:cNvPr>
          <p:cNvSpPr/>
          <p:nvPr/>
        </p:nvSpPr>
        <p:spPr>
          <a:xfrm>
            <a:off x="35037098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6" name="Freeform: Shape 3395">
            <a:extLst>
              <a:ext uri="{FF2B5EF4-FFF2-40B4-BE49-F238E27FC236}">
                <a16:creationId xmlns:a16="http://schemas.microsoft.com/office/drawing/2014/main" id="{8658CC4A-A22F-F5B6-9C89-CE0CA7260520}"/>
              </a:ext>
            </a:extLst>
          </p:cNvPr>
          <p:cNvSpPr/>
          <p:nvPr/>
        </p:nvSpPr>
        <p:spPr>
          <a:xfrm>
            <a:off x="35037098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7" name="Freeform: Shape 3396">
            <a:extLst>
              <a:ext uri="{FF2B5EF4-FFF2-40B4-BE49-F238E27FC236}">
                <a16:creationId xmlns:a16="http://schemas.microsoft.com/office/drawing/2014/main" id="{85E0E1F5-BBFA-4C8B-9B78-EFA835F0C656}"/>
              </a:ext>
            </a:extLst>
          </p:cNvPr>
          <p:cNvSpPr/>
          <p:nvPr/>
        </p:nvSpPr>
        <p:spPr>
          <a:xfrm>
            <a:off x="35037098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8" name="Freeform: Shape 3397">
            <a:extLst>
              <a:ext uri="{FF2B5EF4-FFF2-40B4-BE49-F238E27FC236}">
                <a16:creationId xmlns:a16="http://schemas.microsoft.com/office/drawing/2014/main" id="{BD28410C-5BD6-D50C-1F21-082A86D80189}"/>
              </a:ext>
            </a:extLst>
          </p:cNvPr>
          <p:cNvSpPr/>
          <p:nvPr/>
        </p:nvSpPr>
        <p:spPr>
          <a:xfrm>
            <a:off x="3503709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9" name="Freeform: Shape 3398">
            <a:extLst>
              <a:ext uri="{FF2B5EF4-FFF2-40B4-BE49-F238E27FC236}">
                <a16:creationId xmlns:a16="http://schemas.microsoft.com/office/drawing/2014/main" id="{CDAD8220-D62B-54C3-DACC-5BF776E93136}"/>
              </a:ext>
            </a:extLst>
          </p:cNvPr>
          <p:cNvSpPr/>
          <p:nvPr/>
        </p:nvSpPr>
        <p:spPr>
          <a:xfrm>
            <a:off x="35037098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0" name="Freeform: Shape 3399">
            <a:extLst>
              <a:ext uri="{FF2B5EF4-FFF2-40B4-BE49-F238E27FC236}">
                <a16:creationId xmlns:a16="http://schemas.microsoft.com/office/drawing/2014/main" id="{1C4ED1B3-2A2B-1F60-DD6C-7CE68B7AAA33}"/>
              </a:ext>
            </a:extLst>
          </p:cNvPr>
          <p:cNvSpPr/>
          <p:nvPr/>
        </p:nvSpPr>
        <p:spPr>
          <a:xfrm>
            <a:off x="3503709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1" name="Freeform: Shape 3400">
            <a:extLst>
              <a:ext uri="{FF2B5EF4-FFF2-40B4-BE49-F238E27FC236}">
                <a16:creationId xmlns:a16="http://schemas.microsoft.com/office/drawing/2014/main" id="{508DEC26-27C1-4ECC-8573-20AF00245B40}"/>
              </a:ext>
            </a:extLst>
          </p:cNvPr>
          <p:cNvSpPr/>
          <p:nvPr/>
        </p:nvSpPr>
        <p:spPr>
          <a:xfrm>
            <a:off x="3503709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2" name="Freeform: Shape 3401">
            <a:extLst>
              <a:ext uri="{FF2B5EF4-FFF2-40B4-BE49-F238E27FC236}">
                <a16:creationId xmlns:a16="http://schemas.microsoft.com/office/drawing/2014/main" id="{18A4520F-882C-7E6A-45C3-2F3111543DE2}"/>
              </a:ext>
            </a:extLst>
          </p:cNvPr>
          <p:cNvSpPr/>
          <p:nvPr/>
        </p:nvSpPr>
        <p:spPr>
          <a:xfrm>
            <a:off x="3503709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3" name="Freeform: Shape 3402">
            <a:extLst>
              <a:ext uri="{FF2B5EF4-FFF2-40B4-BE49-F238E27FC236}">
                <a16:creationId xmlns:a16="http://schemas.microsoft.com/office/drawing/2014/main" id="{EFD22B7E-D449-3C99-EC9C-2B02B1D87654}"/>
              </a:ext>
            </a:extLst>
          </p:cNvPr>
          <p:cNvSpPr/>
          <p:nvPr/>
        </p:nvSpPr>
        <p:spPr>
          <a:xfrm>
            <a:off x="3503709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4" name="Freeform: Shape 3403">
            <a:extLst>
              <a:ext uri="{FF2B5EF4-FFF2-40B4-BE49-F238E27FC236}">
                <a16:creationId xmlns:a16="http://schemas.microsoft.com/office/drawing/2014/main" id="{184E4255-4596-97BA-50A3-639C1EFAFE9C}"/>
              </a:ext>
            </a:extLst>
          </p:cNvPr>
          <p:cNvSpPr/>
          <p:nvPr/>
        </p:nvSpPr>
        <p:spPr>
          <a:xfrm>
            <a:off x="3503709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5" name="Freeform: Shape 3404">
            <a:extLst>
              <a:ext uri="{FF2B5EF4-FFF2-40B4-BE49-F238E27FC236}">
                <a16:creationId xmlns:a16="http://schemas.microsoft.com/office/drawing/2014/main" id="{1309C1DD-82EA-57B0-CAA1-AE481E248265}"/>
              </a:ext>
            </a:extLst>
          </p:cNvPr>
          <p:cNvSpPr/>
          <p:nvPr/>
        </p:nvSpPr>
        <p:spPr>
          <a:xfrm>
            <a:off x="3503709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6" name="Freeform: Shape 3405">
            <a:extLst>
              <a:ext uri="{FF2B5EF4-FFF2-40B4-BE49-F238E27FC236}">
                <a16:creationId xmlns:a16="http://schemas.microsoft.com/office/drawing/2014/main" id="{0999F253-0B9E-E1C8-359D-44F90E540EE7}"/>
              </a:ext>
            </a:extLst>
          </p:cNvPr>
          <p:cNvSpPr/>
          <p:nvPr/>
        </p:nvSpPr>
        <p:spPr>
          <a:xfrm>
            <a:off x="3503709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7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7" name="Freeform: Shape 3406">
            <a:extLst>
              <a:ext uri="{FF2B5EF4-FFF2-40B4-BE49-F238E27FC236}">
                <a16:creationId xmlns:a16="http://schemas.microsoft.com/office/drawing/2014/main" id="{773B66A4-255F-843F-96AE-5CB28443A040}"/>
              </a:ext>
            </a:extLst>
          </p:cNvPr>
          <p:cNvSpPr/>
          <p:nvPr/>
        </p:nvSpPr>
        <p:spPr>
          <a:xfrm>
            <a:off x="3503709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8" name="Freeform: Shape 3407">
            <a:extLst>
              <a:ext uri="{FF2B5EF4-FFF2-40B4-BE49-F238E27FC236}">
                <a16:creationId xmlns:a16="http://schemas.microsoft.com/office/drawing/2014/main" id="{E820363C-8A94-8B0A-129E-5363903CA03A}"/>
              </a:ext>
            </a:extLst>
          </p:cNvPr>
          <p:cNvSpPr/>
          <p:nvPr/>
        </p:nvSpPr>
        <p:spPr>
          <a:xfrm>
            <a:off x="3503709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9" name="Freeform: Shape 3408">
            <a:extLst>
              <a:ext uri="{FF2B5EF4-FFF2-40B4-BE49-F238E27FC236}">
                <a16:creationId xmlns:a16="http://schemas.microsoft.com/office/drawing/2014/main" id="{C8AC62BE-14DB-D9D2-86C4-94A94CA796E3}"/>
              </a:ext>
            </a:extLst>
          </p:cNvPr>
          <p:cNvSpPr/>
          <p:nvPr/>
        </p:nvSpPr>
        <p:spPr>
          <a:xfrm>
            <a:off x="3503709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0" name="Freeform: Shape 3409">
            <a:extLst>
              <a:ext uri="{FF2B5EF4-FFF2-40B4-BE49-F238E27FC236}">
                <a16:creationId xmlns:a16="http://schemas.microsoft.com/office/drawing/2014/main" id="{3CF63A21-2364-D64F-5E26-BA45F13458F1}"/>
              </a:ext>
            </a:extLst>
          </p:cNvPr>
          <p:cNvSpPr/>
          <p:nvPr/>
        </p:nvSpPr>
        <p:spPr>
          <a:xfrm>
            <a:off x="3503709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1" name="Freeform: Shape 3410">
            <a:extLst>
              <a:ext uri="{FF2B5EF4-FFF2-40B4-BE49-F238E27FC236}">
                <a16:creationId xmlns:a16="http://schemas.microsoft.com/office/drawing/2014/main" id="{D77EA6D1-49AC-9931-7020-3F8EEE647161}"/>
              </a:ext>
            </a:extLst>
          </p:cNvPr>
          <p:cNvSpPr/>
          <p:nvPr/>
        </p:nvSpPr>
        <p:spPr>
          <a:xfrm>
            <a:off x="3503709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2" name="Freeform: Shape 3411">
            <a:extLst>
              <a:ext uri="{FF2B5EF4-FFF2-40B4-BE49-F238E27FC236}">
                <a16:creationId xmlns:a16="http://schemas.microsoft.com/office/drawing/2014/main" id="{59F0E75F-2E84-9F79-0CDC-90FAC85ED40A}"/>
              </a:ext>
            </a:extLst>
          </p:cNvPr>
          <p:cNvSpPr/>
          <p:nvPr/>
        </p:nvSpPr>
        <p:spPr>
          <a:xfrm>
            <a:off x="3503709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3" name="Freeform: Shape 3412">
            <a:extLst>
              <a:ext uri="{FF2B5EF4-FFF2-40B4-BE49-F238E27FC236}">
                <a16:creationId xmlns:a16="http://schemas.microsoft.com/office/drawing/2014/main" id="{B88F70B6-783E-53BB-B932-9A3CF1C63E33}"/>
              </a:ext>
            </a:extLst>
          </p:cNvPr>
          <p:cNvSpPr/>
          <p:nvPr/>
        </p:nvSpPr>
        <p:spPr>
          <a:xfrm>
            <a:off x="3503709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4" name="Freeform: Shape 3413">
            <a:extLst>
              <a:ext uri="{FF2B5EF4-FFF2-40B4-BE49-F238E27FC236}">
                <a16:creationId xmlns:a16="http://schemas.microsoft.com/office/drawing/2014/main" id="{1ECD774B-83FB-BB6A-AF38-05D75969F876}"/>
              </a:ext>
            </a:extLst>
          </p:cNvPr>
          <p:cNvSpPr/>
          <p:nvPr/>
        </p:nvSpPr>
        <p:spPr>
          <a:xfrm>
            <a:off x="3503709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5" name="Freeform: Shape 3414">
            <a:extLst>
              <a:ext uri="{FF2B5EF4-FFF2-40B4-BE49-F238E27FC236}">
                <a16:creationId xmlns:a16="http://schemas.microsoft.com/office/drawing/2014/main" id="{5DA096FD-7430-3A76-81A3-432954B08F88}"/>
              </a:ext>
            </a:extLst>
          </p:cNvPr>
          <p:cNvSpPr/>
          <p:nvPr/>
        </p:nvSpPr>
        <p:spPr>
          <a:xfrm>
            <a:off x="3503709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6" name="Freeform: Shape 3415">
            <a:extLst>
              <a:ext uri="{FF2B5EF4-FFF2-40B4-BE49-F238E27FC236}">
                <a16:creationId xmlns:a16="http://schemas.microsoft.com/office/drawing/2014/main" id="{A83AC5E3-B30E-73E7-6528-8D25D0FE75B9}"/>
              </a:ext>
            </a:extLst>
          </p:cNvPr>
          <p:cNvSpPr/>
          <p:nvPr/>
        </p:nvSpPr>
        <p:spPr>
          <a:xfrm>
            <a:off x="3503709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7" name="Freeform: Shape 3416">
            <a:extLst>
              <a:ext uri="{FF2B5EF4-FFF2-40B4-BE49-F238E27FC236}">
                <a16:creationId xmlns:a16="http://schemas.microsoft.com/office/drawing/2014/main" id="{E55162BB-804C-5A00-27CD-609E1F799DBD}"/>
              </a:ext>
            </a:extLst>
          </p:cNvPr>
          <p:cNvSpPr/>
          <p:nvPr/>
        </p:nvSpPr>
        <p:spPr>
          <a:xfrm>
            <a:off x="3503709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8" name="Freeform: Shape 3417">
            <a:extLst>
              <a:ext uri="{FF2B5EF4-FFF2-40B4-BE49-F238E27FC236}">
                <a16:creationId xmlns:a16="http://schemas.microsoft.com/office/drawing/2014/main" id="{CE4A39BC-DC0F-63A1-8126-B823D69F47A5}"/>
              </a:ext>
            </a:extLst>
          </p:cNvPr>
          <p:cNvSpPr/>
          <p:nvPr/>
        </p:nvSpPr>
        <p:spPr>
          <a:xfrm>
            <a:off x="3503709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9" name="Freeform: Shape 3418">
            <a:extLst>
              <a:ext uri="{FF2B5EF4-FFF2-40B4-BE49-F238E27FC236}">
                <a16:creationId xmlns:a16="http://schemas.microsoft.com/office/drawing/2014/main" id="{7046255F-3650-1B03-D3EE-233166A63BEE}"/>
              </a:ext>
            </a:extLst>
          </p:cNvPr>
          <p:cNvSpPr/>
          <p:nvPr/>
        </p:nvSpPr>
        <p:spPr>
          <a:xfrm>
            <a:off x="24115942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401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0" name="Freeform: Shape 3419">
            <a:extLst>
              <a:ext uri="{FF2B5EF4-FFF2-40B4-BE49-F238E27FC236}">
                <a16:creationId xmlns:a16="http://schemas.microsoft.com/office/drawing/2014/main" id="{684E57A8-444E-7D75-A97D-C279245B7432}"/>
              </a:ext>
            </a:extLst>
          </p:cNvPr>
          <p:cNvSpPr/>
          <p:nvPr/>
        </p:nvSpPr>
        <p:spPr>
          <a:xfrm>
            <a:off x="241182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01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1" name="Freeform: Shape 3420">
            <a:extLst>
              <a:ext uri="{FF2B5EF4-FFF2-40B4-BE49-F238E27FC236}">
                <a16:creationId xmlns:a16="http://schemas.microsoft.com/office/drawing/2014/main" id="{A80CEF88-1857-B263-FA35-53BF3D227144}"/>
              </a:ext>
            </a:extLst>
          </p:cNvPr>
          <p:cNvSpPr/>
          <p:nvPr/>
        </p:nvSpPr>
        <p:spPr>
          <a:xfrm>
            <a:off x="241205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01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2" name="Freeform: Shape 3421">
            <a:extLst>
              <a:ext uri="{FF2B5EF4-FFF2-40B4-BE49-F238E27FC236}">
                <a16:creationId xmlns:a16="http://schemas.microsoft.com/office/drawing/2014/main" id="{098730EF-11B7-4C4D-C58D-984061C13BC7}"/>
              </a:ext>
            </a:extLst>
          </p:cNvPr>
          <p:cNvSpPr/>
          <p:nvPr/>
        </p:nvSpPr>
        <p:spPr>
          <a:xfrm>
            <a:off x="2412273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01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3" name="Freeform: Shape 3422">
            <a:extLst>
              <a:ext uri="{FF2B5EF4-FFF2-40B4-BE49-F238E27FC236}">
                <a16:creationId xmlns:a16="http://schemas.microsoft.com/office/drawing/2014/main" id="{1E51796E-63AB-43CA-74DE-DC1565878FAA}"/>
              </a:ext>
            </a:extLst>
          </p:cNvPr>
          <p:cNvSpPr/>
          <p:nvPr/>
        </p:nvSpPr>
        <p:spPr>
          <a:xfrm>
            <a:off x="24124962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402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4" name="Freeform: Shape 3423">
            <a:extLst>
              <a:ext uri="{FF2B5EF4-FFF2-40B4-BE49-F238E27FC236}">
                <a16:creationId xmlns:a16="http://schemas.microsoft.com/office/drawing/2014/main" id="{AE6A11F0-B180-35AE-B29B-FF1465D902F8}"/>
              </a:ext>
            </a:extLst>
          </p:cNvPr>
          <p:cNvSpPr/>
          <p:nvPr/>
        </p:nvSpPr>
        <p:spPr>
          <a:xfrm>
            <a:off x="241273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02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5" name="Freeform: Shape 3424">
            <a:extLst>
              <a:ext uri="{FF2B5EF4-FFF2-40B4-BE49-F238E27FC236}">
                <a16:creationId xmlns:a16="http://schemas.microsoft.com/office/drawing/2014/main" id="{37D09722-4AFE-03ED-6516-AF72DA6134B6}"/>
              </a:ext>
            </a:extLst>
          </p:cNvPr>
          <p:cNvSpPr/>
          <p:nvPr/>
        </p:nvSpPr>
        <p:spPr>
          <a:xfrm>
            <a:off x="241295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02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6" name="Freeform: Shape 3425">
            <a:extLst>
              <a:ext uri="{FF2B5EF4-FFF2-40B4-BE49-F238E27FC236}">
                <a16:creationId xmlns:a16="http://schemas.microsoft.com/office/drawing/2014/main" id="{0360B1B4-E0E8-E71B-5CB1-A6759496782C}"/>
              </a:ext>
            </a:extLst>
          </p:cNvPr>
          <p:cNvSpPr/>
          <p:nvPr/>
        </p:nvSpPr>
        <p:spPr>
          <a:xfrm>
            <a:off x="2413175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503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7" name="Freeform: Shape 3426">
            <a:extLst>
              <a:ext uri="{FF2B5EF4-FFF2-40B4-BE49-F238E27FC236}">
                <a16:creationId xmlns:a16="http://schemas.microsoft.com/office/drawing/2014/main" id="{C13650A5-AA00-5755-072D-DDA76A3015C7}"/>
              </a:ext>
            </a:extLst>
          </p:cNvPr>
          <p:cNvSpPr/>
          <p:nvPr/>
        </p:nvSpPr>
        <p:spPr>
          <a:xfrm>
            <a:off x="2413409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503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8" name="Freeform: Shape 3427">
            <a:extLst>
              <a:ext uri="{FF2B5EF4-FFF2-40B4-BE49-F238E27FC236}">
                <a16:creationId xmlns:a16="http://schemas.microsoft.com/office/drawing/2014/main" id="{6D7B9162-2F85-6A84-5577-0867A7F78FA2}"/>
              </a:ext>
            </a:extLst>
          </p:cNvPr>
          <p:cNvSpPr/>
          <p:nvPr/>
        </p:nvSpPr>
        <p:spPr>
          <a:xfrm>
            <a:off x="241363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04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9" name="Freeform: Shape 3428">
            <a:extLst>
              <a:ext uri="{FF2B5EF4-FFF2-40B4-BE49-F238E27FC236}">
                <a16:creationId xmlns:a16="http://schemas.microsoft.com/office/drawing/2014/main" id="{249C37D8-6C22-E141-3154-DEE19BFDA2AB}"/>
              </a:ext>
            </a:extLst>
          </p:cNvPr>
          <p:cNvSpPr/>
          <p:nvPr/>
        </p:nvSpPr>
        <p:spPr>
          <a:xfrm>
            <a:off x="241385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04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0" name="Freeform: Shape 3429">
            <a:extLst>
              <a:ext uri="{FF2B5EF4-FFF2-40B4-BE49-F238E27FC236}">
                <a16:creationId xmlns:a16="http://schemas.microsoft.com/office/drawing/2014/main" id="{A1CE13B7-1BB9-3D46-3279-AFDCD99FDA40}"/>
              </a:ext>
            </a:extLst>
          </p:cNvPr>
          <p:cNvSpPr/>
          <p:nvPr/>
        </p:nvSpPr>
        <p:spPr>
          <a:xfrm>
            <a:off x="2414077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505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1" name="Freeform: Shape 3430">
            <a:extLst>
              <a:ext uri="{FF2B5EF4-FFF2-40B4-BE49-F238E27FC236}">
                <a16:creationId xmlns:a16="http://schemas.microsoft.com/office/drawing/2014/main" id="{75B91CA7-0B97-8213-A611-9AE11960F432}"/>
              </a:ext>
            </a:extLst>
          </p:cNvPr>
          <p:cNvSpPr/>
          <p:nvPr/>
        </p:nvSpPr>
        <p:spPr>
          <a:xfrm>
            <a:off x="2414311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505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2" name="Freeform: Shape 3431">
            <a:extLst>
              <a:ext uri="{FF2B5EF4-FFF2-40B4-BE49-F238E27FC236}">
                <a16:creationId xmlns:a16="http://schemas.microsoft.com/office/drawing/2014/main" id="{48673F89-EDA4-F67E-EAEF-36DB51E61F5E}"/>
              </a:ext>
            </a:extLst>
          </p:cNvPr>
          <p:cNvSpPr/>
          <p:nvPr/>
        </p:nvSpPr>
        <p:spPr>
          <a:xfrm>
            <a:off x="241453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05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3" name="Freeform: Shape 3432">
            <a:extLst>
              <a:ext uri="{FF2B5EF4-FFF2-40B4-BE49-F238E27FC236}">
                <a16:creationId xmlns:a16="http://schemas.microsoft.com/office/drawing/2014/main" id="{B139C3D3-65E9-CCFA-EEDB-C06B237BD46C}"/>
              </a:ext>
            </a:extLst>
          </p:cNvPr>
          <p:cNvSpPr/>
          <p:nvPr/>
        </p:nvSpPr>
        <p:spPr>
          <a:xfrm>
            <a:off x="2414756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06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4" name="Freeform: Shape 3433">
            <a:extLst>
              <a:ext uri="{FF2B5EF4-FFF2-40B4-BE49-F238E27FC236}">
                <a16:creationId xmlns:a16="http://schemas.microsoft.com/office/drawing/2014/main" id="{669D15A6-AEF9-12D7-C1E0-6BC13AB9AEF8}"/>
              </a:ext>
            </a:extLst>
          </p:cNvPr>
          <p:cNvSpPr/>
          <p:nvPr/>
        </p:nvSpPr>
        <p:spPr>
          <a:xfrm>
            <a:off x="2414979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506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5" name="Freeform: Shape 3434">
            <a:extLst>
              <a:ext uri="{FF2B5EF4-FFF2-40B4-BE49-F238E27FC236}">
                <a16:creationId xmlns:a16="http://schemas.microsoft.com/office/drawing/2014/main" id="{784EE481-3A0C-65B8-7275-0FAA94E4DD6D}"/>
              </a:ext>
            </a:extLst>
          </p:cNvPr>
          <p:cNvSpPr/>
          <p:nvPr/>
        </p:nvSpPr>
        <p:spPr>
          <a:xfrm>
            <a:off x="2415213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506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6" name="Freeform: Shape 3435">
            <a:extLst>
              <a:ext uri="{FF2B5EF4-FFF2-40B4-BE49-F238E27FC236}">
                <a16:creationId xmlns:a16="http://schemas.microsoft.com/office/drawing/2014/main" id="{C5B9E582-BBFD-7455-9FB7-88E9BCD549A1}"/>
              </a:ext>
            </a:extLst>
          </p:cNvPr>
          <p:cNvSpPr/>
          <p:nvPr/>
        </p:nvSpPr>
        <p:spPr>
          <a:xfrm>
            <a:off x="2415436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7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7" name="Freeform: Shape 3436">
            <a:extLst>
              <a:ext uri="{FF2B5EF4-FFF2-40B4-BE49-F238E27FC236}">
                <a16:creationId xmlns:a16="http://schemas.microsoft.com/office/drawing/2014/main" id="{29699378-1A9D-8902-0F86-50832E0797D7}"/>
              </a:ext>
            </a:extLst>
          </p:cNvPr>
          <p:cNvSpPr/>
          <p:nvPr/>
        </p:nvSpPr>
        <p:spPr>
          <a:xfrm>
            <a:off x="241565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7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8" name="Freeform: Shape 3437">
            <a:extLst>
              <a:ext uri="{FF2B5EF4-FFF2-40B4-BE49-F238E27FC236}">
                <a16:creationId xmlns:a16="http://schemas.microsoft.com/office/drawing/2014/main" id="{E014E0A1-78BF-B4B1-C432-A61B8289FDD0}"/>
              </a:ext>
            </a:extLst>
          </p:cNvPr>
          <p:cNvSpPr/>
          <p:nvPr/>
        </p:nvSpPr>
        <p:spPr>
          <a:xfrm>
            <a:off x="24158815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607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9" name="Freeform: Shape 3438">
            <a:extLst>
              <a:ext uri="{FF2B5EF4-FFF2-40B4-BE49-F238E27FC236}">
                <a16:creationId xmlns:a16="http://schemas.microsoft.com/office/drawing/2014/main" id="{E96AEE1D-E0D3-AA8D-CE52-A3C9A29C7E90}"/>
              </a:ext>
            </a:extLst>
          </p:cNvPr>
          <p:cNvSpPr/>
          <p:nvPr/>
        </p:nvSpPr>
        <p:spPr>
          <a:xfrm>
            <a:off x="241611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7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0" name="Freeform: Shape 3439">
            <a:extLst>
              <a:ext uri="{FF2B5EF4-FFF2-40B4-BE49-F238E27FC236}">
                <a16:creationId xmlns:a16="http://schemas.microsoft.com/office/drawing/2014/main" id="{513C6CFE-0DF2-17A4-36D0-BEAA63B85464}"/>
              </a:ext>
            </a:extLst>
          </p:cNvPr>
          <p:cNvSpPr/>
          <p:nvPr/>
        </p:nvSpPr>
        <p:spPr>
          <a:xfrm>
            <a:off x="241633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8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1" name="Freeform: Shape 3440">
            <a:extLst>
              <a:ext uri="{FF2B5EF4-FFF2-40B4-BE49-F238E27FC236}">
                <a16:creationId xmlns:a16="http://schemas.microsoft.com/office/drawing/2014/main" id="{9DD419A1-611C-3F0A-0360-72101B546B7E}"/>
              </a:ext>
            </a:extLst>
          </p:cNvPr>
          <p:cNvSpPr/>
          <p:nvPr/>
        </p:nvSpPr>
        <p:spPr>
          <a:xfrm>
            <a:off x="2416560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609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2" name="Freeform: Shape 3441">
            <a:extLst>
              <a:ext uri="{FF2B5EF4-FFF2-40B4-BE49-F238E27FC236}">
                <a16:creationId xmlns:a16="http://schemas.microsoft.com/office/drawing/2014/main" id="{58DB9E20-079A-2049-0658-B9C13C29D71A}"/>
              </a:ext>
            </a:extLst>
          </p:cNvPr>
          <p:cNvSpPr/>
          <p:nvPr/>
        </p:nvSpPr>
        <p:spPr>
          <a:xfrm>
            <a:off x="2416794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09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3" name="Freeform: Shape 3442">
            <a:extLst>
              <a:ext uri="{FF2B5EF4-FFF2-40B4-BE49-F238E27FC236}">
                <a16:creationId xmlns:a16="http://schemas.microsoft.com/office/drawing/2014/main" id="{964B19D3-6933-4D1E-4A4D-DECAA5029D32}"/>
              </a:ext>
            </a:extLst>
          </p:cNvPr>
          <p:cNvSpPr/>
          <p:nvPr/>
        </p:nvSpPr>
        <p:spPr>
          <a:xfrm>
            <a:off x="2417017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A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4" name="Freeform: Shape 3443">
            <a:extLst>
              <a:ext uri="{FF2B5EF4-FFF2-40B4-BE49-F238E27FC236}">
                <a16:creationId xmlns:a16="http://schemas.microsoft.com/office/drawing/2014/main" id="{932E1278-842E-4BC4-21A0-7ED3C87A7AC9}"/>
              </a:ext>
            </a:extLst>
          </p:cNvPr>
          <p:cNvSpPr/>
          <p:nvPr/>
        </p:nvSpPr>
        <p:spPr>
          <a:xfrm>
            <a:off x="241724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0A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5" name="Freeform: Shape 3444">
            <a:extLst>
              <a:ext uri="{FF2B5EF4-FFF2-40B4-BE49-F238E27FC236}">
                <a16:creationId xmlns:a16="http://schemas.microsoft.com/office/drawing/2014/main" id="{77EDD9EC-E12F-0F5E-18E6-79CAF10DFA79}"/>
              </a:ext>
            </a:extLst>
          </p:cNvPr>
          <p:cNvSpPr/>
          <p:nvPr/>
        </p:nvSpPr>
        <p:spPr>
          <a:xfrm>
            <a:off x="2417462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60A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6" name="Freeform: Shape 3445">
            <a:extLst>
              <a:ext uri="{FF2B5EF4-FFF2-40B4-BE49-F238E27FC236}">
                <a16:creationId xmlns:a16="http://schemas.microsoft.com/office/drawing/2014/main" id="{45FADD4F-2F1E-B2E0-03A5-AF1510CD545A}"/>
              </a:ext>
            </a:extLst>
          </p:cNvPr>
          <p:cNvSpPr/>
          <p:nvPr/>
        </p:nvSpPr>
        <p:spPr>
          <a:xfrm>
            <a:off x="2417696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0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7" name="Freeform: Shape 3446">
            <a:extLst>
              <a:ext uri="{FF2B5EF4-FFF2-40B4-BE49-F238E27FC236}">
                <a16:creationId xmlns:a16="http://schemas.microsoft.com/office/drawing/2014/main" id="{4D9AD5AA-645A-DD85-6818-BCA7163968F5}"/>
              </a:ext>
            </a:extLst>
          </p:cNvPr>
          <p:cNvSpPr/>
          <p:nvPr/>
        </p:nvSpPr>
        <p:spPr>
          <a:xfrm>
            <a:off x="2417919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8" name="Freeform: Shape 3447">
            <a:extLst>
              <a:ext uri="{FF2B5EF4-FFF2-40B4-BE49-F238E27FC236}">
                <a16:creationId xmlns:a16="http://schemas.microsoft.com/office/drawing/2014/main" id="{0DED275B-101D-19D6-BEEA-21F7B5997041}"/>
              </a:ext>
            </a:extLst>
          </p:cNvPr>
          <p:cNvSpPr/>
          <p:nvPr/>
        </p:nvSpPr>
        <p:spPr>
          <a:xfrm>
            <a:off x="241814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9" name="Freeform: Shape 3448">
            <a:extLst>
              <a:ext uri="{FF2B5EF4-FFF2-40B4-BE49-F238E27FC236}">
                <a16:creationId xmlns:a16="http://schemas.microsoft.com/office/drawing/2014/main" id="{39C4F26C-FB71-F4DA-8725-2797B155F549}"/>
              </a:ext>
            </a:extLst>
          </p:cNvPr>
          <p:cNvSpPr/>
          <p:nvPr/>
        </p:nvSpPr>
        <p:spPr>
          <a:xfrm>
            <a:off x="24183649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60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0" name="Freeform: Shape 3449">
            <a:extLst>
              <a:ext uri="{FF2B5EF4-FFF2-40B4-BE49-F238E27FC236}">
                <a16:creationId xmlns:a16="http://schemas.microsoft.com/office/drawing/2014/main" id="{1DD39E22-9FBC-951A-AC86-5B9483DB8879}"/>
              </a:ext>
            </a:extLst>
          </p:cNvPr>
          <p:cNvSpPr/>
          <p:nvPr/>
        </p:nvSpPr>
        <p:spPr>
          <a:xfrm>
            <a:off x="241859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C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1" name="Freeform: Shape 3450">
            <a:extLst>
              <a:ext uri="{FF2B5EF4-FFF2-40B4-BE49-F238E27FC236}">
                <a16:creationId xmlns:a16="http://schemas.microsoft.com/office/drawing/2014/main" id="{CE0CA2AC-27E1-A48C-E18B-F0E5F89D2419}"/>
              </a:ext>
            </a:extLst>
          </p:cNvPr>
          <p:cNvSpPr/>
          <p:nvPr/>
        </p:nvSpPr>
        <p:spPr>
          <a:xfrm>
            <a:off x="2418821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D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2" name="Freeform: Shape 3451">
            <a:extLst>
              <a:ext uri="{FF2B5EF4-FFF2-40B4-BE49-F238E27FC236}">
                <a16:creationId xmlns:a16="http://schemas.microsoft.com/office/drawing/2014/main" id="{CE43D9F0-BAF7-B4FC-EEBF-43A5BA17BCAB}"/>
              </a:ext>
            </a:extLst>
          </p:cNvPr>
          <p:cNvSpPr/>
          <p:nvPr/>
        </p:nvSpPr>
        <p:spPr>
          <a:xfrm>
            <a:off x="241904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D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3" name="Freeform: Shape 3452">
            <a:extLst>
              <a:ext uri="{FF2B5EF4-FFF2-40B4-BE49-F238E27FC236}">
                <a16:creationId xmlns:a16="http://schemas.microsoft.com/office/drawing/2014/main" id="{6B7E2021-787B-B8CE-D4A1-A07803608CA6}"/>
              </a:ext>
            </a:extLst>
          </p:cNvPr>
          <p:cNvSpPr/>
          <p:nvPr/>
        </p:nvSpPr>
        <p:spPr>
          <a:xfrm>
            <a:off x="24192669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70E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4" name="Freeform: Shape 3453">
            <a:extLst>
              <a:ext uri="{FF2B5EF4-FFF2-40B4-BE49-F238E27FC236}">
                <a16:creationId xmlns:a16="http://schemas.microsoft.com/office/drawing/2014/main" id="{FF12359B-150B-FB1C-F3AB-A551EDEC0B25}"/>
              </a:ext>
            </a:extLst>
          </p:cNvPr>
          <p:cNvSpPr/>
          <p:nvPr/>
        </p:nvSpPr>
        <p:spPr>
          <a:xfrm>
            <a:off x="241950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E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5" name="Freeform: Shape 3454">
            <a:extLst>
              <a:ext uri="{FF2B5EF4-FFF2-40B4-BE49-F238E27FC236}">
                <a16:creationId xmlns:a16="http://schemas.microsoft.com/office/drawing/2014/main" id="{B01365BF-F01C-B8C6-A430-8631C1E949DC}"/>
              </a:ext>
            </a:extLst>
          </p:cNvPr>
          <p:cNvSpPr/>
          <p:nvPr/>
        </p:nvSpPr>
        <p:spPr>
          <a:xfrm>
            <a:off x="241972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E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6" name="Freeform: Shape 3455">
            <a:extLst>
              <a:ext uri="{FF2B5EF4-FFF2-40B4-BE49-F238E27FC236}">
                <a16:creationId xmlns:a16="http://schemas.microsoft.com/office/drawing/2014/main" id="{2AEE7AC7-C1D3-AEDC-5872-276F4551C45B}"/>
              </a:ext>
            </a:extLst>
          </p:cNvPr>
          <p:cNvSpPr/>
          <p:nvPr/>
        </p:nvSpPr>
        <p:spPr>
          <a:xfrm>
            <a:off x="2419946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0F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7" name="Freeform: Shape 3456">
            <a:extLst>
              <a:ext uri="{FF2B5EF4-FFF2-40B4-BE49-F238E27FC236}">
                <a16:creationId xmlns:a16="http://schemas.microsoft.com/office/drawing/2014/main" id="{A16A754D-0FAB-3F86-3E23-F0EE864EFFA7}"/>
              </a:ext>
            </a:extLst>
          </p:cNvPr>
          <p:cNvSpPr/>
          <p:nvPr/>
        </p:nvSpPr>
        <p:spPr>
          <a:xfrm>
            <a:off x="2420180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0F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8" name="Freeform: Shape 3457">
            <a:extLst>
              <a:ext uri="{FF2B5EF4-FFF2-40B4-BE49-F238E27FC236}">
                <a16:creationId xmlns:a16="http://schemas.microsoft.com/office/drawing/2014/main" id="{DCF0BC3C-CBAB-9204-E6CD-064E482651AC}"/>
              </a:ext>
            </a:extLst>
          </p:cNvPr>
          <p:cNvSpPr/>
          <p:nvPr/>
        </p:nvSpPr>
        <p:spPr>
          <a:xfrm>
            <a:off x="242040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F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9" name="Freeform: Shape 3458">
            <a:extLst>
              <a:ext uri="{FF2B5EF4-FFF2-40B4-BE49-F238E27FC236}">
                <a16:creationId xmlns:a16="http://schemas.microsoft.com/office/drawing/2014/main" id="{02E5F4A7-B33E-F71A-F598-4F2F330C038E}"/>
              </a:ext>
            </a:extLst>
          </p:cNvPr>
          <p:cNvSpPr/>
          <p:nvPr/>
        </p:nvSpPr>
        <p:spPr>
          <a:xfrm>
            <a:off x="242062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0F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0" name="Freeform: Shape 3459">
            <a:extLst>
              <a:ext uri="{FF2B5EF4-FFF2-40B4-BE49-F238E27FC236}">
                <a16:creationId xmlns:a16="http://schemas.microsoft.com/office/drawing/2014/main" id="{262D0F13-F52E-B8EA-5C4D-2472F4F022F5}"/>
              </a:ext>
            </a:extLst>
          </p:cNvPr>
          <p:cNvSpPr/>
          <p:nvPr/>
        </p:nvSpPr>
        <p:spPr>
          <a:xfrm>
            <a:off x="2420848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10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1" name="Freeform: Shape 3460">
            <a:extLst>
              <a:ext uri="{FF2B5EF4-FFF2-40B4-BE49-F238E27FC236}">
                <a16:creationId xmlns:a16="http://schemas.microsoft.com/office/drawing/2014/main" id="{F6DAB22F-8E91-B043-1B87-0082BC2C861D}"/>
              </a:ext>
            </a:extLst>
          </p:cNvPr>
          <p:cNvSpPr/>
          <p:nvPr/>
        </p:nvSpPr>
        <p:spPr>
          <a:xfrm>
            <a:off x="2421082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10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2" name="Freeform: Shape 3461">
            <a:extLst>
              <a:ext uri="{FF2B5EF4-FFF2-40B4-BE49-F238E27FC236}">
                <a16:creationId xmlns:a16="http://schemas.microsoft.com/office/drawing/2014/main" id="{948967D6-7E6E-8FE6-E0A8-815D62CF8422}"/>
              </a:ext>
            </a:extLst>
          </p:cNvPr>
          <p:cNvSpPr/>
          <p:nvPr/>
        </p:nvSpPr>
        <p:spPr>
          <a:xfrm>
            <a:off x="242130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10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3" name="Freeform: Shape 3462">
            <a:extLst>
              <a:ext uri="{FF2B5EF4-FFF2-40B4-BE49-F238E27FC236}">
                <a16:creationId xmlns:a16="http://schemas.microsoft.com/office/drawing/2014/main" id="{68AE1DD5-3784-0D46-811B-FE059EDCE5CF}"/>
              </a:ext>
            </a:extLst>
          </p:cNvPr>
          <p:cNvSpPr/>
          <p:nvPr/>
        </p:nvSpPr>
        <p:spPr>
          <a:xfrm>
            <a:off x="2421527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11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4" name="Freeform: Shape 3463">
            <a:extLst>
              <a:ext uri="{FF2B5EF4-FFF2-40B4-BE49-F238E27FC236}">
                <a16:creationId xmlns:a16="http://schemas.microsoft.com/office/drawing/2014/main" id="{41DECDF4-C0C4-FC9F-8539-01DC1D956163}"/>
              </a:ext>
            </a:extLst>
          </p:cNvPr>
          <p:cNvSpPr/>
          <p:nvPr/>
        </p:nvSpPr>
        <p:spPr>
          <a:xfrm>
            <a:off x="2421750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11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5" name="Freeform: Shape 3464">
            <a:extLst>
              <a:ext uri="{FF2B5EF4-FFF2-40B4-BE49-F238E27FC236}">
                <a16:creationId xmlns:a16="http://schemas.microsoft.com/office/drawing/2014/main" id="{AF654F66-1C50-ED35-5122-5A78584011DF}"/>
              </a:ext>
            </a:extLst>
          </p:cNvPr>
          <p:cNvSpPr/>
          <p:nvPr/>
        </p:nvSpPr>
        <p:spPr>
          <a:xfrm>
            <a:off x="2421984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12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6" name="Freeform: Shape 3465">
            <a:extLst>
              <a:ext uri="{FF2B5EF4-FFF2-40B4-BE49-F238E27FC236}">
                <a16:creationId xmlns:a16="http://schemas.microsoft.com/office/drawing/2014/main" id="{C8509A95-F320-45A5-362C-A3479136909B}"/>
              </a:ext>
            </a:extLst>
          </p:cNvPr>
          <p:cNvSpPr/>
          <p:nvPr/>
        </p:nvSpPr>
        <p:spPr>
          <a:xfrm>
            <a:off x="2422207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13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7" name="Freeform: Shape 3466">
            <a:extLst>
              <a:ext uri="{FF2B5EF4-FFF2-40B4-BE49-F238E27FC236}">
                <a16:creationId xmlns:a16="http://schemas.microsoft.com/office/drawing/2014/main" id="{B568325E-F5D5-A2B7-5C16-0E565A13A13F}"/>
              </a:ext>
            </a:extLst>
          </p:cNvPr>
          <p:cNvSpPr/>
          <p:nvPr/>
        </p:nvSpPr>
        <p:spPr>
          <a:xfrm>
            <a:off x="2422429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13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8" name="Freeform: Shape 3467">
            <a:extLst>
              <a:ext uri="{FF2B5EF4-FFF2-40B4-BE49-F238E27FC236}">
                <a16:creationId xmlns:a16="http://schemas.microsoft.com/office/drawing/2014/main" id="{EDC7B908-CD61-2FED-8F9B-02F7AD9F1F27}"/>
              </a:ext>
            </a:extLst>
          </p:cNvPr>
          <p:cNvSpPr/>
          <p:nvPr/>
        </p:nvSpPr>
        <p:spPr>
          <a:xfrm>
            <a:off x="24226523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713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9" name="Freeform: Shape 3468">
            <a:extLst>
              <a:ext uri="{FF2B5EF4-FFF2-40B4-BE49-F238E27FC236}">
                <a16:creationId xmlns:a16="http://schemas.microsoft.com/office/drawing/2014/main" id="{FBBA02C2-3E2D-3ADD-E061-F7A7BB30EF10}"/>
              </a:ext>
            </a:extLst>
          </p:cNvPr>
          <p:cNvSpPr/>
          <p:nvPr/>
        </p:nvSpPr>
        <p:spPr>
          <a:xfrm>
            <a:off x="242288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13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0" name="Freeform: Shape 3469">
            <a:extLst>
              <a:ext uri="{FF2B5EF4-FFF2-40B4-BE49-F238E27FC236}">
                <a16:creationId xmlns:a16="http://schemas.microsoft.com/office/drawing/2014/main" id="{BF080A20-54F3-1B5B-7C8F-4C0FEA82585A}"/>
              </a:ext>
            </a:extLst>
          </p:cNvPr>
          <p:cNvSpPr/>
          <p:nvPr/>
        </p:nvSpPr>
        <p:spPr>
          <a:xfrm>
            <a:off x="2423109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4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1" name="Freeform: Shape 3470">
            <a:extLst>
              <a:ext uri="{FF2B5EF4-FFF2-40B4-BE49-F238E27FC236}">
                <a16:creationId xmlns:a16="http://schemas.microsoft.com/office/drawing/2014/main" id="{FAFF7ECD-AC0E-6A0D-038A-427728A576A4}"/>
              </a:ext>
            </a:extLst>
          </p:cNvPr>
          <p:cNvSpPr/>
          <p:nvPr/>
        </p:nvSpPr>
        <p:spPr>
          <a:xfrm>
            <a:off x="2423331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4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2" name="Freeform: Shape 3471">
            <a:extLst>
              <a:ext uri="{FF2B5EF4-FFF2-40B4-BE49-F238E27FC236}">
                <a16:creationId xmlns:a16="http://schemas.microsoft.com/office/drawing/2014/main" id="{4C0DF7F0-C04C-4100-97E5-69809E37768C}"/>
              </a:ext>
            </a:extLst>
          </p:cNvPr>
          <p:cNvSpPr/>
          <p:nvPr/>
        </p:nvSpPr>
        <p:spPr>
          <a:xfrm>
            <a:off x="2423565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4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3" name="Freeform: Shape 3472">
            <a:extLst>
              <a:ext uri="{FF2B5EF4-FFF2-40B4-BE49-F238E27FC236}">
                <a16:creationId xmlns:a16="http://schemas.microsoft.com/office/drawing/2014/main" id="{050CE6D2-E55A-B6D1-0B3B-4B4BE2CCB0D4}"/>
              </a:ext>
            </a:extLst>
          </p:cNvPr>
          <p:cNvSpPr/>
          <p:nvPr/>
        </p:nvSpPr>
        <p:spPr>
          <a:xfrm>
            <a:off x="242378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4" name="Freeform: Shape 3473">
            <a:extLst>
              <a:ext uri="{FF2B5EF4-FFF2-40B4-BE49-F238E27FC236}">
                <a16:creationId xmlns:a16="http://schemas.microsoft.com/office/drawing/2014/main" id="{49F806D4-5DB3-520D-AA10-E84C0FCDBE41}"/>
              </a:ext>
            </a:extLst>
          </p:cNvPr>
          <p:cNvSpPr/>
          <p:nvPr/>
        </p:nvSpPr>
        <p:spPr>
          <a:xfrm>
            <a:off x="242401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1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5" name="Freeform: Shape 3474">
            <a:extLst>
              <a:ext uri="{FF2B5EF4-FFF2-40B4-BE49-F238E27FC236}">
                <a16:creationId xmlns:a16="http://schemas.microsoft.com/office/drawing/2014/main" id="{DCDC572E-8C74-2720-7889-5695C7A55A6C}"/>
              </a:ext>
            </a:extLst>
          </p:cNvPr>
          <p:cNvSpPr/>
          <p:nvPr/>
        </p:nvSpPr>
        <p:spPr>
          <a:xfrm>
            <a:off x="2424233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6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6" name="Freeform: Shape 3475">
            <a:extLst>
              <a:ext uri="{FF2B5EF4-FFF2-40B4-BE49-F238E27FC236}">
                <a16:creationId xmlns:a16="http://schemas.microsoft.com/office/drawing/2014/main" id="{104B14C8-F4EB-5A76-2F81-B386DBC19CED}"/>
              </a:ext>
            </a:extLst>
          </p:cNvPr>
          <p:cNvSpPr/>
          <p:nvPr/>
        </p:nvSpPr>
        <p:spPr>
          <a:xfrm>
            <a:off x="2424467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7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7" name="Freeform: Shape 3476">
            <a:extLst>
              <a:ext uri="{FF2B5EF4-FFF2-40B4-BE49-F238E27FC236}">
                <a16:creationId xmlns:a16="http://schemas.microsoft.com/office/drawing/2014/main" id="{DECF1E6C-46CF-72B3-FC5E-FCCEF70A145A}"/>
              </a:ext>
            </a:extLst>
          </p:cNvPr>
          <p:cNvSpPr/>
          <p:nvPr/>
        </p:nvSpPr>
        <p:spPr>
          <a:xfrm>
            <a:off x="242469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7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8" name="Freeform: Shape 3477">
            <a:extLst>
              <a:ext uri="{FF2B5EF4-FFF2-40B4-BE49-F238E27FC236}">
                <a16:creationId xmlns:a16="http://schemas.microsoft.com/office/drawing/2014/main" id="{E9995350-4AA1-F778-D88E-D24B7FB2C1FC}"/>
              </a:ext>
            </a:extLst>
          </p:cNvPr>
          <p:cNvSpPr/>
          <p:nvPr/>
        </p:nvSpPr>
        <p:spPr>
          <a:xfrm>
            <a:off x="2424913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7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9" name="Freeform: Shape 3478">
            <a:extLst>
              <a:ext uri="{FF2B5EF4-FFF2-40B4-BE49-F238E27FC236}">
                <a16:creationId xmlns:a16="http://schemas.microsoft.com/office/drawing/2014/main" id="{BFE3B9C2-8F2C-7559-2DD8-03B24398210F}"/>
              </a:ext>
            </a:extLst>
          </p:cNvPr>
          <p:cNvSpPr/>
          <p:nvPr/>
        </p:nvSpPr>
        <p:spPr>
          <a:xfrm>
            <a:off x="24251356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17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0" name="Freeform: Shape 3479">
            <a:extLst>
              <a:ext uri="{FF2B5EF4-FFF2-40B4-BE49-F238E27FC236}">
                <a16:creationId xmlns:a16="http://schemas.microsoft.com/office/drawing/2014/main" id="{67F70B3D-4EA7-A594-0053-AFAF1D13F7E8}"/>
              </a:ext>
            </a:extLst>
          </p:cNvPr>
          <p:cNvSpPr/>
          <p:nvPr/>
        </p:nvSpPr>
        <p:spPr>
          <a:xfrm>
            <a:off x="242536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7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1" name="Freeform: Shape 3480">
            <a:extLst>
              <a:ext uri="{FF2B5EF4-FFF2-40B4-BE49-F238E27FC236}">
                <a16:creationId xmlns:a16="http://schemas.microsoft.com/office/drawing/2014/main" id="{6E7D7BC7-B774-75CC-767C-19827EF5B9C3}"/>
              </a:ext>
            </a:extLst>
          </p:cNvPr>
          <p:cNvSpPr/>
          <p:nvPr/>
        </p:nvSpPr>
        <p:spPr>
          <a:xfrm>
            <a:off x="242559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7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2" name="Freeform: Shape 3481">
            <a:extLst>
              <a:ext uri="{FF2B5EF4-FFF2-40B4-BE49-F238E27FC236}">
                <a16:creationId xmlns:a16="http://schemas.microsoft.com/office/drawing/2014/main" id="{620E2526-2CED-F8B7-5D73-CFB430F7E986}"/>
              </a:ext>
            </a:extLst>
          </p:cNvPr>
          <p:cNvSpPr/>
          <p:nvPr/>
        </p:nvSpPr>
        <p:spPr>
          <a:xfrm>
            <a:off x="2425815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7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3" name="Freeform: Shape 3482">
            <a:extLst>
              <a:ext uri="{FF2B5EF4-FFF2-40B4-BE49-F238E27FC236}">
                <a16:creationId xmlns:a16="http://schemas.microsoft.com/office/drawing/2014/main" id="{2F1FBDBC-79ED-223C-6F37-0A10DDAD6AEC}"/>
              </a:ext>
            </a:extLst>
          </p:cNvPr>
          <p:cNvSpPr/>
          <p:nvPr/>
        </p:nvSpPr>
        <p:spPr>
          <a:xfrm>
            <a:off x="24260376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18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4" name="Freeform: Shape 3483">
            <a:extLst>
              <a:ext uri="{FF2B5EF4-FFF2-40B4-BE49-F238E27FC236}">
                <a16:creationId xmlns:a16="http://schemas.microsoft.com/office/drawing/2014/main" id="{3B4CFCF6-DD3E-DB9E-197E-A8E31C4F9632}"/>
              </a:ext>
            </a:extLst>
          </p:cNvPr>
          <p:cNvSpPr/>
          <p:nvPr/>
        </p:nvSpPr>
        <p:spPr>
          <a:xfrm>
            <a:off x="2426271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8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5" name="Freeform: Shape 3484">
            <a:extLst>
              <a:ext uri="{FF2B5EF4-FFF2-40B4-BE49-F238E27FC236}">
                <a16:creationId xmlns:a16="http://schemas.microsoft.com/office/drawing/2014/main" id="{3AD9AE08-E30B-5F35-2D71-B9EA58F2BC25}"/>
              </a:ext>
            </a:extLst>
          </p:cNvPr>
          <p:cNvSpPr/>
          <p:nvPr/>
        </p:nvSpPr>
        <p:spPr>
          <a:xfrm>
            <a:off x="2426494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9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6" name="Freeform: Shape 3485">
            <a:extLst>
              <a:ext uri="{FF2B5EF4-FFF2-40B4-BE49-F238E27FC236}">
                <a16:creationId xmlns:a16="http://schemas.microsoft.com/office/drawing/2014/main" id="{7DD6B26E-9FFC-F230-6756-9A75322EB1E7}"/>
              </a:ext>
            </a:extLst>
          </p:cNvPr>
          <p:cNvSpPr/>
          <p:nvPr/>
        </p:nvSpPr>
        <p:spPr>
          <a:xfrm>
            <a:off x="2426717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A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7" name="Freeform: Shape 3486">
            <a:extLst>
              <a:ext uri="{FF2B5EF4-FFF2-40B4-BE49-F238E27FC236}">
                <a16:creationId xmlns:a16="http://schemas.microsoft.com/office/drawing/2014/main" id="{366FE499-F4F7-C724-0ACB-C800692AC078}"/>
              </a:ext>
            </a:extLst>
          </p:cNvPr>
          <p:cNvSpPr/>
          <p:nvPr/>
        </p:nvSpPr>
        <p:spPr>
          <a:xfrm>
            <a:off x="2426950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A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8" name="Freeform: Shape 3487">
            <a:extLst>
              <a:ext uri="{FF2B5EF4-FFF2-40B4-BE49-F238E27FC236}">
                <a16:creationId xmlns:a16="http://schemas.microsoft.com/office/drawing/2014/main" id="{BAEDE535-0063-FC11-1B10-BD5FD5D0FF58}"/>
              </a:ext>
            </a:extLst>
          </p:cNvPr>
          <p:cNvSpPr/>
          <p:nvPr/>
        </p:nvSpPr>
        <p:spPr>
          <a:xfrm>
            <a:off x="2427173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A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9" name="Freeform: Shape 3488">
            <a:extLst>
              <a:ext uri="{FF2B5EF4-FFF2-40B4-BE49-F238E27FC236}">
                <a16:creationId xmlns:a16="http://schemas.microsoft.com/office/drawing/2014/main" id="{4CCB2772-876E-A6AE-5FE3-582F55481741}"/>
              </a:ext>
            </a:extLst>
          </p:cNvPr>
          <p:cNvSpPr/>
          <p:nvPr/>
        </p:nvSpPr>
        <p:spPr>
          <a:xfrm>
            <a:off x="242739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1A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0" name="Freeform: Shape 3489">
            <a:extLst>
              <a:ext uri="{FF2B5EF4-FFF2-40B4-BE49-F238E27FC236}">
                <a16:creationId xmlns:a16="http://schemas.microsoft.com/office/drawing/2014/main" id="{08EBB947-FFCC-CEC9-6FC2-42985E6E1DA3}"/>
              </a:ext>
            </a:extLst>
          </p:cNvPr>
          <p:cNvSpPr/>
          <p:nvPr/>
        </p:nvSpPr>
        <p:spPr>
          <a:xfrm>
            <a:off x="2427619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B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1" name="Freeform: Shape 3490">
            <a:extLst>
              <a:ext uri="{FF2B5EF4-FFF2-40B4-BE49-F238E27FC236}">
                <a16:creationId xmlns:a16="http://schemas.microsoft.com/office/drawing/2014/main" id="{20EC56CB-F564-4ECA-9B1C-5908A7123565}"/>
              </a:ext>
            </a:extLst>
          </p:cNvPr>
          <p:cNvSpPr/>
          <p:nvPr/>
        </p:nvSpPr>
        <p:spPr>
          <a:xfrm>
            <a:off x="2427852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B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2" name="Freeform: Shape 3491">
            <a:extLst>
              <a:ext uri="{FF2B5EF4-FFF2-40B4-BE49-F238E27FC236}">
                <a16:creationId xmlns:a16="http://schemas.microsoft.com/office/drawing/2014/main" id="{CC46A7F9-1CBF-817C-0117-FAC150966DA5}"/>
              </a:ext>
            </a:extLst>
          </p:cNvPr>
          <p:cNvSpPr/>
          <p:nvPr/>
        </p:nvSpPr>
        <p:spPr>
          <a:xfrm>
            <a:off x="2428075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B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3" name="Freeform: Shape 3492">
            <a:extLst>
              <a:ext uri="{FF2B5EF4-FFF2-40B4-BE49-F238E27FC236}">
                <a16:creationId xmlns:a16="http://schemas.microsoft.com/office/drawing/2014/main" id="{E2030A94-BC37-9D5F-4A35-7AB2BF8829D5}"/>
              </a:ext>
            </a:extLst>
          </p:cNvPr>
          <p:cNvSpPr/>
          <p:nvPr/>
        </p:nvSpPr>
        <p:spPr>
          <a:xfrm>
            <a:off x="242829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C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4" name="Freeform: Shape 3493">
            <a:extLst>
              <a:ext uri="{FF2B5EF4-FFF2-40B4-BE49-F238E27FC236}">
                <a16:creationId xmlns:a16="http://schemas.microsoft.com/office/drawing/2014/main" id="{7D7B0F26-C12A-76CC-96E1-F533579DAC97}"/>
              </a:ext>
            </a:extLst>
          </p:cNvPr>
          <p:cNvSpPr/>
          <p:nvPr/>
        </p:nvSpPr>
        <p:spPr>
          <a:xfrm>
            <a:off x="2428521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C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5" name="Freeform: Shape 3494">
            <a:extLst>
              <a:ext uri="{FF2B5EF4-FFF2-40B4-BE49-F238E27FC236}">
                <a16:creationId xmlns:a16="http://schemas.microsoft.com/office/drawing/2014/main" id="{273110F7-EC4E-B7B4-732B-85A2B9BE58A5}"/>
              </a:ext>
            </a:extLst>
          </p:cNvPr>
          <p:cNvSpPr/>
          <p:nvPr/>
        </p:nvSpPr>
        <p:spPr>
          <a:xfrm>
            <a:off x="2428754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C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6" name="Freeform: Shape 3495">
            <a:extLst>
              <a:ext uri="{FF2B5EF4-FFF2-40B4-BE49-F238E27FC236}">
                <a16:creationId xmlns:a16="http://schemas.microsoft.com/office/drawing/2014/main" id="{869697DE-5071-3A6E-D6AD-80FC4A1E4509}"/>
              </a:ext>
            </a:extLst>
          </p:cNvPr>
          <p:cNvSpPr/>
          <p:nvPr/>
        </p:nvSpPr>
        <p:spPr>
          <a:xfrm>
            <a:off x="2428977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D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7" name="Freeform: Shape 3496">
            <a:extLst>
              <a:ext uri="{FF2B5EF4-FFF2-40B4-BE49-F238E27FC236}">
                <a16:creationId xmlns:a16="http://schemas.microsoft.com/office/drawing/2014/main" id="{81FF12FB-7AE2-0AEE-B6D6-8A2F158E908E}"/>
              </a:ext>
            </a:extLst>
          </p:cNvPr>
          <p:cNvSpPr/>
          <p:nvPr/>
        </p:nvSpPr>
        <p:spPr>
          <a:xfrm>
            <a:off x="242920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D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8" name="Freeform: Shape 3497">
            <a:extLst>
              <a:ext uri="{FF2B5EF4-FFF2-40B4-BE49-F238E27FC236}">
                <a16:creationId xmlns:a16="http://schemas.microsoft.com/office/drawing/2014/main" id="{7AC0AA32-2C6F-2503-9992-DC1CC54D68B7}"/>
              </a:ext>
            </a:extLst>
          </p:cNvPr>
          <p:cNvSpPr/>
          <p:nvPr/>
        </p:nvSpPr>
        <p:spPr>
          <a:xfrm>
            <a:off x="24294230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1D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9" name="Freeform: Shape 3498">
            <a:extLst>
              <a:ext uri="{FF2B5EF4-FFF2-40B4-BE49-F238E27FC236}">
                <a16:creationId xmlns:a16="http://schemas.microsoft.com/office/drawing/2014/main" id="{38E9E900-95D5-B760-79E8-528F882B741D}"/>
              </a:ext>
            </a:extLst>
          </p:cNvPr>
          <p:cNvSpPr/>
          <p:nvPr/>
        </p:nvSpPr>
        <p:spPr>
          <a:xfrm>
            <a:off x="2429657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D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0" name="Freeform: Shape 3499">
            <a:extLst>
              <a:ext uri="{FF2B5EF4-FFF2-40B4-BE49-F238E27FC236}">
                <a16:creationId xmlns:a16="http://schemas.microsoft.com/office/drawing/2014/main" id="{BF7F3DCE-9B5B-445C-A939-D1729D83C91D}"/>
              </a:ext>
            </a:extLst>
          </p:cNvPr>
          <p:cNvSpPr/>
          <p:nvPr/>
        </p:nvSpPr>
        <p:spPr>
          <a:xfrm>
            <a:off x="242987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E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1" name="Freeform: Shape 3500">
            <a:extLst>
              <a:ext uri="{FF2B5EF4-FFF2-40B4-BE49-F238E27FC236}">
                <a16:creationId xmlns:a16="http://schemas.microsoft.com/office/drawing/2014/main" id="{CC85F49A-0CFB-10C0-1083-8D850E9C405D}"/>
              </a:ext>
            </a:extLst>
          </p:cNvPr>
          <p:cNvSpPr/>
          <p:nvPr/>
        </p:nvSpPr>
        <p:spPr>
          <a:xfrm>
            <a:off x="2430102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E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2" name="Freeform: Shape 3501">
            <a:extLst>
              <a:ext uri="{FF2B5EF4-FFF2-40B4-BE49-F238E27FC236}">
                <a16:creationId xmlns:a16="http://schemas.microsoft.com/office/drawing/2014/main" id="{67DA894F-152A-223D-788E-70216FC72A9D}"/>
              </a:ext>
            </a:extLst>
          </p:cNvPr>
          <p:cNvSpPr/>
          <p:nvPr/>
        </p:nvSpPr>
        <p:spPr>
          <a:xfrm>
            <a:off x="2430336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E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3" name="Freeform: Shape 3502">
            <a:extLst>
              <a:ext uri="{FF2B5EF4-FFF2-40B4-BE49-F238E27FC236}">
                <a16:creationId xmlns:a16="http://schemas.microsoft.com/office/drawing/2014/main" id="{4CD5321C-99EC-47D2-2F43-AE211F3E4CFA}"/>
              </a:ext>
            </a:extLst>
          </p:cNvPr>
          <p:cNvSpPr/>
          <p:nvPr/>
        </p:nvSpPr>
        <p:spPr>
          <a:xfrm>
            <a:off x="2430559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F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4" name="Freeform: Shape 3503">
            <a:extLst>
              <a:ext uri="{FF2B5EF4-FFF2-40B4-BE49-F238E27FC236}">
                <a16:creationId xmlns:a16="http://schemas.microsoft.com/office/drawing/2014/main" id="{F0FAAB14-E994-EF8E-4C64-C6FA8DBB8AB9}"/>
              </a:ext>
            </a:extLst>
          </p:cNvPr>
          <p:cNvSpPr/>
          <p:nvPr/>
        </p:nvSpPr>
        <p:spPr>
          <a:xfrm>
            <a:off x="2430781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1F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5" name="Freeform: Shape 3504">
            <a:extLst>
              <a:ext uri="{FF2B5EF4-FFF2-40B4-BE49-F238E27FC236}">
                <a16:creationId xmlns:a16="http://schemas.microsoft.com/office/drawing/2014/main" id="{7916C187-00E9-6C26-2858-A97F0FD8E300}"/>
              </a:ext>
            </a:extLst>
          </p:cNvPr>
          <p:cNvSpPr/>
          <p:nvPr/>
        </p:nvSpPr>
        <p:spPr>
          <a:xfrm>
            <a:off x="2431004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F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6" name="Freeform: Shape 3505">
            <a:extLst>
              <a:ext uri="{FF2B5EF4-FFF2-40B4-BE49-F238E27FC236}">
                <a16:creationId xmlns:a16="http://schemas.microsoft.com/office/drawing/2014/main" id="{4ADC4A26-9B75-584E-959A-2BE37A197801}"/>
              </a:ext>
            </a:extLst>
          </p:cNvPr>
          <p:cNvSpPr/>
          <p:nvPr/>
        </p:nvSpPr>
        <p:spPr>
          <a:xfrm>
            <a:off x="2431238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20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7" name="Freeform: Shape 3506">
            <a:extLst>
              <a:ext uri="{FF2B5EF4-FFF2-40B4-BE49-F238E27FC236}">
                <a16:creationId xmlns:a16="http://schemas.microsoft.com/office/drawing/2014/main" id="{7092A752-CB30-358C-591C-FB64DAB1088E}"/>
              </a:ext>
            </a:extLst>
          </p:cNvPr>
          <p:cNvSpPr/>
          <p:nvPr/>
        </p:nvSpPr>
        <p:spPr>
          <a:xfrm>
            <a:off x="243146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0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8" name="Freeform: Shape 3507">
            <a:extLst>
              <a:ext uri="{FF2B5EF4-FFF2-40B4-BE49-F238E27FC236}">
                <a16:creationId xmlns:a16="http://schemas.microsoft.com/office/drawing/2014/main" id="{6716E4DB-0F8D-4100-4073-7253C19B61CD}"/>
              </a:ext>
            </a:extLst>
          </p:cNvPr>
          <p:cNvSpPr/>
          <p:nvPr/>
        </p:nvSpPr>
        <p:spPr>
          <a:xfrm>
            <a:off x="2431683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0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9" name="Freeform: Shape 3508">
            <a:extLst>
              <a:ext uri="{FF2B5EF4-FFF2-40B4-BE49-F238E27FC236}">
                <a16:creationId xmlns:a16="http://schemas.microsoft.com/office/drawing/2014/main" id="{118BC339-A0DA-E414-AB04-14C5237A79F4}"/>
              </a:ext>
            </a:extLst>
          </p:cNvPr>
          <p:cNvSpPr/>
          <p:nvPr/>
        </p:nvSpPr>
        <p:spPr>
          <a:xfrm>
            <a:off x="24319063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20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0" name="Freeform: Shape 3509">
            <a:extLst>
              <a:ext uri="{FF2B5EF4-FFF2-40B4-BE49-F238E27FC236}">
                <a16:creationId xmlns:a16="http://schemas.microsoft.com/office/drawing/2014/main" id="{C12494AF-FAD1-A1C6-9105-019AC1E8935E}"/>
              </a:ext>
            </a:extLst>
          </p:cNvPr>
          <p:cNvSpPr/>
          <p:nvPr/>
        </p:nvSpPr>
        <p:spPr>
          <a:xfrm>
            <a:off x="2432140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1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1" name="Freeform: Shape 3510">
            <a:extLst>
              <a:ext uri="{FF2B5EF4-FFF2-40B4-BE49-F238E27FC236}">
                <a16:creationId xmlns:a16="http://schemas.microsoft.com/office/drawing/2014/main" id="{9A9B0A05-708A-BDD3-0AFB-B00425D825C4}"/>
              </a:ext>
            </a:extLst>
          </p:cNvPr>
          <p:cNvSpPr/>
          <p:nvPr/>
        </p:nvSpPr>
        <p:spPr>
          <a:xfrm>
            <a:off x="243236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2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2" name="Freeform: Shape 3511">
            <a:extLst>
              <a:ext uri="{FF2B5EF4-FFF2-40B4-BE49-F238E27FC236}">
                <a16:creationId xmlns:a16="http://schemas.microsoft.com/office/drawing/2014/main" id="{8F3A4C00-D415-7257-2D76-B9AF7ECD1641}"/>
              </a:ext>
            </a:extLst>
          </p:cNvPr>
          <p:cNvSpPr/>
          <p:nvPr/>
        </p:nvSpPr>
        <p:spPr>
          <a:xfrm>
            <a:off x="2432585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2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3" name="Freeform: Shape 3512">
            <a:extLst>
              <a:ext uri="{FF2B5EF4-FFF2-40B4-BE49-F238E27FC236}">
                <a16:creationId xmlns:a16="http://schemas.microsoft.com/office/drawing/2014/main" id="{8C6DB876-1BFE-F006-BC3F-942BE78A1BC5}"/>
              </a:ext>
            </a:extLst>
          </p:cNvPr>
          <p:cNvSpPr/>
          <p:nvPr/>
        </p:nvSpPr>
        <p:spPr>
          <a:xfrm>
            <a:off x="24328084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23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4" name="Freeform: Shape 3513">
            <a:extLst>
              <a:ext uri="{FF2B5EF4-FFF2-40B4-BE49-F238E27FC236}">
                <a16:creationId xmlns:a16="http://schemas.microsoft.com/office/drawing/2014/main" id="{3DBBC041-A1C4-C95B-8A11-8FF94293762B}"/>
              </a:ext>
            </a:extLst>
          </p:cNvPr>
          <p:cNvSpPr/>
          <p:nvPr/>
        </p:nvSpPr>
        <p:spPr>
          <a:xfrm>
            <a:off x="2433042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3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5" name="Freeform: Shape 3514">
            <a:extLst>
              <a:ext uri="{FF2B5EF4-FFF2-40B4-BE49-F238E27FC236}">
                <a16:creationId xmlns:a16="http://schemas.microsoft.com/office/drawing/2014/main" id="{E85FB1D2-A24B-D5B5-FEBA-4A42E78E5E25}"/>
              </a:ext>
            </a:extLst>
          </p:cNvPr>
          <p:cNvSpPr/>
          <p:nvPr/>
        </p:nvSpPr>
        <p:spPr>
          <a:xfrm>
            <a:off x="243326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3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6" name="Freeform: Shape 3515">
            <a:extLst>
              <a:ext uri="{FF2B5EF4-FFF2-40B4-BE49-F238E27FC236}">
                <a16:creationId xmlns:a16="http://schemas.microsoft.com/office/drawing/2014/main" id="{D71264BB-D271-837B-C951-2DACB9B37D0B}"/>
              </a:ext>
            </a:extLst>
          </p:cNvPr>
          <p:cNvSpPr/>
          <p:nvPr/>
        </p:nvSpPr>
        <p:spPr>
          <a:xfrm>
            <a:off x="2433487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24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7" name="Freeform: Shape 3516">
            <a:extLst>
              <a:ext uri="{FF2B5EF4-FFF2-40B4-BE49-F238E27FC236}">
                <a16:creationId xmlns:a16="http://schemas.microsoft.com/office/drawing/2014/main" id="{07D382B1-1929-6190-9943-33F634EFDC6E}"/>
              </a:ext>
            </a:extLst>
          </p:cNvPr>
          <p:cNvSpPr/>
          <p:nvPr/>
        </p:nvSpPr>
        <p:spPr>
          <a:xfrm>
            <a:off x="2433721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24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8" name="Freeform: Shape 3517">
            <a:extLst>
              <a:ext uri="{FF2B5EF4-FFF2-40B4-BE49-F238E27FC236}">
                <a16:creationId xmlns:a16="http://schemas.microsoft.com/office/drawing/2014/main" id="{EB309951-F84B-4608-BA91-41AFB8840D92}"/>
              </a:ext>
            </a:extLst>
          </p:cNvPr>
          <p:cNvSpPr/>
          <p:nvPr/>
        </p:nvSpPr>
        <p:spPr>
          <a:xfrm>
            <a:off x="2433944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4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9" name="Freeform: Shape 3518">
            <a:extLst>
              <a:ext uri="{FF2B5EF4-FFF2-40B4-BE49-F238E27FC236}">
                <a16:creationId xmlns:a16="http://schemas.microsoft.com/office/drawing/2014/main" id="{CF6C6A8C-0392-7E7F-9711-6D29D4108934}"/>
              </a:ext>
            </a:extLst>
          </p:cNvPr>
          <p:cNvSpPr/>
          <p:nvPr/>
        </p:nvSpPr>
        <p:spPr>
          <a:xfrm>
            <a:off x="243416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24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0" name="Freeform: Shape 3519">
            <a:extLst>
              <a:ext uri="{FF2B5EF4-FFF2-40B4-BE49-F238E27FC236}">
                <a16:creationId xmlns:a16="http://schemas.microsoft.com/office/drawing/2014/main" id="{F2B9426D-DF25-ECD5-9CF7-C8FC38A1090E}"/>
              </a:ext>
            </a:extLst>
          </p:cNvPr>
          <p:cNvSpPr/>
          <p:nvPr/>
        </p:nvSpPr>
        <p:spPr>
          <a:xfrm>
            <a:off x="2434389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1" name="Freeform: Shape 3520">
            <a:extLst>
              <a:ext uri="{FF2B5EF4-FFF2-40B4-BE49-F238E27FC236}">
                <a16:creationId xmlns:a16="http://schemas.microsoft.com/office/drawing/2014/main" id="{C93F026F-EF85-07C1-FEEB-3BFEF8014444}"/>
              </a:ext>
            </a:extLst>
          </p:cNvPr>
          <p:cNvSpPr/>
          <p:nvPr/>
        </p:nvSpPr>
        <p:spPr>
          <a:xfrm>
            <a:off x="2434623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2" name="Freeform: Shape 3521">
            <a:extLst>
              <a:ext uri="{FF2B5EF4-FFF2-40B4-BE49-F238E27FC236}">
                <a16:creationId xmlns:a16="http://schemas.microsoft.com/office/drawing/2014/main" id="{12B3D289-E3F1-DFBC-C215-17686CFCF8E7}"/>
              </a:ext>
            </a:extLst>
          </p:cNvPr>
          <p:cNvSpPr/>
          <p:nvPr/>
        </p:nvSpPr>
        <p:spPr>
          <a:xfrm>
            <a:off x="2434846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3" name="Freeform: Shape 3522">
            <a:extLst>
              <a:ext uri="{FF2B5EF4-FFF2-40B4-BE49-F238E27FC236}">
                <a16:creationId xmlns:a16="http://schemas.microsoft.com/office/drawing/2014/main" id="{ADD14197-73BE-13BD-4ED2-9D02F2B4D9C0}"/>
              </a:ext>
            </a:extLst>
          </p:cNvPr>
          <p:cNvSpPr/>
          <p:nvPr/>
        </p:nvSpPr>
        <p:spPr>
          <a:xfrm>
            <a:off x="2435069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4" name="Freeform: Shape 3523">
            <a:extLst>
              <a:ext uri="{FF2B5EF4-FFF2-40B4-BE49-F238E27FC236}">
                <a16:creationId xmlns:a16="http://schemas.microsoft.com/office/drawing/2014/main" id="{400F34CD-0DA8-EC69-6FCB-C164CD6D7C16}"/>
              </a:ext>
            </a:extLst>
          </p:cNvPr>
          <p:cNvSpPr/>
          <p:nvPr/>
        </p:nvSpPr>
        <p:spPr>
          <a:xfrm>
            <a:off x="2435291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5" name="Freeform: Shape 3524">
            <a:extLst>
              <a:ext uri="{FF2B5EF4-FFF2-40B4-BE49-F238E27FC236}">
                <a16:creationId xmlns:a16="http://schemas.microsoft.com/office/drawing/2014/main" id="{101C8F9F-9AB7-3B94-0A87-B8B7CBA1D87B}"/>
              </a:ext>
            </a:extLst>
          </p:cNvPr>
          <p:cNvSpPr/>
          <p:nvPr/>
        </p:nvSpPr>
        <p:spPr>
          <a:xfrm>
            <a:off x="2435525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26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6" name="Freeform: Shape 3525">
            <a:extLst>
              <a:ext uri="{FF2B5EF4-FFF2-40B4-BE49-F238E27FC236}">
                <a16:creationId xmlns:a16="http://schemas.microsoft.com/office/drawing/2014/main" id="{795C58BA-5D57-B13A-876E-22FB527AA169}"/>
              </a:ext>
            </a:extLst>
          </p:cNvPr>
          <p:cNvSpPr/>
          <p:nvPr/>
        </p:nvSpPr>
        <p:spPr>
          <a:xfrm>
            <a:off x="2435748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6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7" name="Freeform: Shape 3526">
            <a:extLst>
              <a:ext uri="{FF2B5EF4-FFF2-40B4-BE49-F238E27FC236}">
                <a16:creationId xmlns:a16="http://schemas.microsoft.com/office/drawing/2014/main" id="{5C5FED36-C79F-0C6A-53B6-A1FCE194EBC1}"/>
              </a:ext>
            </a:extLst>
          </p:cNvPr>
          <p:cNvSpPr/>
          <p:nvPr/>
        </p:nvSpPr>
        <p:spPr>
          <a:xfrm>
            <a:off x="243597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7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8" name="Freeform: Shape 3527">
            <a:extLst>
              <a:ext uri="{FF2B5EF4-FFF2-40B4-BE49-F238E27FC236}">
                <a16:creationId xmlns:a16="http://schemas.microsoft.com/office/drawing/2014/main" id="{D702471B-3FD9-C88B-4389-804E25412AC8}"/>
              </a:ext>
            </a:extLst>
          </p:cNvPr>
          <p:cNvSpPr/>
          <p:nvPr/>
        </p:nvSpPr>
        <p:spPr>
          <a:xfrm>
            <a:off x="24361937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27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9" name="Freeform: Shape 3528">
            <a:extLst>
              <a:ext uri="{FF2B5EF4-FFF2-40B4-BE49-F238E27FC236}">
                <a16:creationId xmlns:a16="http://schemas.microsoft.com/office/drawing/2014/main" id="{D3DCF4F0-FCCF-7514-17C5-0A0A3B3744F3}"/>
              </a:ext>
            </a:extLst>
          </p:cNvPr>
          <p:cNvSpPr/>
          <p:nvPr/>
        </p:nvSpPr>
        <p:spPr>
          <a:xfrm>
            <a:off x="2436427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7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0" name="Freeform: Shape 3529">
            <a:extLst>
              <a:ext uri="{FF2B5EF4-FFF2-40B4-BE49-F238E27FC236}">
                <a16:creationId xmlns:a16="http://schemas.microsoft.com/office/drawing/2014/main" id="{A7B8BF3E-A362-6046-1DA5-2CBE0B275784}"/>
              </a:ext>
            </a:extLst>
          </p:cNvPr>
          <p:cNvSpPr/>
          <p:nvPr/>
        </p:nvSpPr>
        <p:spPr>
          <a:xfrm>
            <a:off x="2436650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2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1" name="Freeform: Shape 3530">
            <a:extLst>
              <a:ext uri="{FF2B5EF4-FFF2-40B4-BE49-F238E27FC236}">
                <a16:creationId xmlns:a16="http://schemas.microsoft.com/office/drawing/2014/main" id="{A97F253A-B29C-1FDF-4025-8310F0425D88}"/>
              </a:ext>
            </a:extLst>
          </p:cNvPr>
          <p:cNvSpPr/>
          <p:nvPr/>
        </p:nvSpPr>
        <p:spPr>
          <a:xfrm>
            <a:off x="2436873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2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2" name="Freeform: Shape 3531">
            <a:extLst>
              <a:ext uri="{FF2B5EF4-FFF2-40B4-BE49-F238E27FC236}">
                <a16:creationId xmlns:a16="http://schemas.microsoft.com/office/drawing/2014/main" id="{E8450D76-F110-4E99-D2FF-0F79B1494325}"/>
              </a:ext>
            </a:extLst>
          </p:cNvPr>
          <p:cNvSpPr/>
          <p:nvPr/>
        </p:nvSpPr>
        <p:spPr>
          <a:xfrm>
            <a:off x="2437106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2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3" name="Freeform: Shape 3532">
            <a:extLst>
              <a:ext uri="{FF2B5EF4-FFF2-40B4-BE49-F238E27FC236}">
                <a16:creationId xmlns:a16="http://schemas.microsoft.com/office/drawing/2014/main" id="{A7CD8E61-89FF-9B53-7F49-4CC00A04D40F}"/>
              </a:ext>
            </a:extLst>
          </p:cNvPr>
          <p:cNvSpPr/>
          <p:nvPr/>
        </p:nvSpPr>
        <p:spPr>
          <a:xfrm>
            <a:off x="2437329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9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4" name="Freeform: Shape 3533">
            <a:extLst>
              <a:ext uri="{FF2B5EF4-FFF2-40B4-BE49-F238E27FC236}">
                <a16:creationId xmlns:a16="http://schemas.microsoft.com/office/drawing/2014/main" id="{F28BF31B-B262-94A0-520F-8A5AE11082F7}"/>
              </a:ext>
            </a:extLst>
          </p:cNvPr>
          <p:cNvSpPr/>
          <p:nvPr/>
        </p:nvSpPr>
        <p:spPr>
          <a:xfrm>
            <a:off x="2437552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9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5" name="Freeform: Shape 3534">
            <a:extLst>
              <a:ext uri="{FF2B5EF4-FFF2-40B4-BE49-F238E27FC236}">
                <a16:creationId xmlns:a16="http://schemas.microsoft.com/office/drawing/2014/main" id="{14712507-B66D-DE5F-95B7-973DA59B0E6A}"/>
              </a:ext>
            </a:extLst>
          </p:cNvPr>
          <p:cNvSpPr/>
          <p:nvPr/>
        </p:nvSpPr>
        <p:spPr>
          <a:xfrm>
            <a:off x="2437775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29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6" name="Freeform: Shape 3535">
            <a:extLst>
              <a:ext uri="{FF2B5EF4-FFF2-40B4-BE49-F238E27FC236}">
                <a16:creationId xmlns:a16="http://schemas.microsoft.com/office/drawing/2014/main" id="{EC0BA7C7-FA0D-9678-1AF4-835432F3AFF8}"/>
              </a:ext>
            </a:extLst>
          </p:cNvPr>
          <p:cNvSpPr/>
          <p:nvPr/>
        </p:nvSpPr>
        <p:spPr>
          <a:xfrm>
            <a:off x="2438008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29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7" name="Freeform: Shape 3536">
            <a:extLst>
              <a:ext uri="{FF2B5EF4-FFF2-40B4-BE49-F238E27FC236}">
                <a16:creationId xmlns:a16="http://schemas.microsoft.com/office/drawing/2014/main" id="{66AE9A98-3C89-79D8-A8C4-73A1C7DBAE9D}"/>
              </a:ext>
            </a:extLst>
          </p:cNvPr>
          <p:cNvSpPr/>
          <p:nvPr/>
        </p:nvSpPr>
        <p:spPr>
          <a:xfrm>
            <a:off x="2438231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A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8" name="Freeform: Shape 3537">
            <a:extLst>
              <a:ext uri="{FF2B5EF4-FFF2-40B4-BE49-F238E27FC236}">
                <a16:creationId xmlns:a16="http://schemas.microsoft.com/office/drawing/2014/main" id="{CC51E652-E2C2-EF39-DBEB-0CA8F2D2CC4C}"/>
              </a:ext>
            </a:extLst>
          </p:cNvPr>
          <p:cNvSpPr/>
          <p:nvPr/>
        </p:nvSpPr>
        <p:spPr>
          <a:xfrm>
            <a:off x="2438454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A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9" name="Freeform: Shape 3538">
            <a:extLst>
              <a:ext uri="{FF2B5EF4-FFF2-40B4-BE49-F238E27FC236}">
                <a16:creationId xmlns:a16="http://schemas.microsoft.com/office/drawing/2014/main" id="{B638A41C-948B-AA09-2DBD-197354E9B490}"/>
              </a:ext>
            </a:extLst>
          </p:cNvPr>
          <p:cNvSpPr/>
          <p:nvPr/>
        </p:nvSpPr>
        <p:spPr>
          <a:xfrm>
            <a:off x="24386771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72A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0" name="Freeform: Shape 3539">
            <a:extLst>
              <a:ext uri="{FF2B5EF4-FFF2-40B4-BE49-F238E27FC236}">
                <a16:creationId xmlns:a16="http://schemas.microsoft.com/office/drawing/2014/main" id="{8773E5B6-65E6-D403-334E-D2609FA56E8F}"/>
              </a:ext>
            </a:extLst>
          </p:cNvPr>
          <p:cNvSpPr/>
          <p:nvPr/>
        </p:nvSpPr>
        <p:spPr>
          <a:xfrm>
            <a:off x="243891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B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1" name="Freeform: Shape 3540">
            <a:extLst>
              <a:ext uri="{FF2B5EF4-FFF2-40B4-BE49-F238E27FC236}">
                <a16:creationId xmlns:a16="http://schemas.microsoft.com/office/drawing/2014/main" id="{D03F9702-F334-FF63-C782-611A4433FF37}"/>
              </a:ext>
            </a:extLst>
          </p:cNvPr>
          <p:cNvSpPr/>
          <p:nvPr/>
        </p:nvSpPr>
        <p:spPr>
          <a:xfrm>
            <a:off x="2439133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B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2" name="Freeform: Shape 3541">
            <a:extLst>
              <a:ext uri="{FF2B5EF4-FFF2-40B4-BE49-F238E27FC236}">
                <a16:creationId xmlns:a16="http://schemas.microsoft.com/office/drawing/2014/main" id="{E2E2A992-A31C-F491-E957-093B53BC26F2}"/>
              </a:ext>
            </a:extLst>
          </p:cNvPr>
          <p:cNvSpPr/>
          <p:nvPr/>
        </p:nvSpPr>
        <p:spPr>
          <a:xfrm>
            <a:off x="2439356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C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3" name="Freeform: Shape 3542">
            <a:extLst>
              <a:ext uri="{FF2B5EF4-FFF2-40B4-BE49-F238E27FC236}">
                <a16:creationId xmlns:a16="http://schemas.microsoft.com/office/drawing/2014/main" id="{DF4C433A-FCED-481F-7DED-04EBF3D5F27A}"/>
              </a:ext>
            </a:extLst>
          </p:cNvPr>
          <p:cNvSpPr/>
          <p:nvPr/>
        </p:nvSpPr>
        <p:spPr>
          <a:xfrm>
            <a:off x="24395791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72D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4" name="Freeform: Shape 3543">
            <a:extLst>
              <a:ext uri="{FF2B5EF4-FFF2-40B4-BE49-F238E27FC236}">
                <a16:creationId xmlns:a16="http://schemas.microsoft.com/office/drawing/2014/main" id="{7C77047C-E090-90BA-3980-200729042609}"/>
              </a:ext>
            </a:extLst>
          </p:cNvPr>
          <p:cNvSpPr/>
          <p:nvPr/>
        </p:nvSpPr>
        <p:spPr>
          <a:xfrm>
            <a:off x="243981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D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5" name="Freeform: Shape 3544">
            <a:extLst>
              <a:ext uri="{FF2B5EF4-FFF2-40B4-BE49-F238E27FC236}">
                <a16:creationId xmlns:a16="http://schemas.microsoft.com/office/drawing/2014/main" id="{2C84948D-53FC-D256-20D6-A81589715774}"/>
              </a:ext>
            </a:extLst>
          </p:cNvPr>
          <p:cNvSpPr/>
          <p:nvPr/>
        </p:nvSpPr>
        <p:spPr>
          <a:xfrm>
            <a:off x="2440035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D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6" name="Freeform: Shape 3545">
            <a:extLst>
              <a:ext uri="{FF2B5EF4-FFF2-40B4-BE49-F238E27FC236}">
                <a16:creationId xmlns:a16="http://schemas.microsoft.com/office/drawing/2014/main" id="{2DA53D1D-95BE-8923-2169-B611782D5ED8}"/>
              </a:ext>
            </a:extLst>
          </p:cNvPr>
          <p:cNvSpPr/>
          <p:nvPr/>
        </p:nvSpPr>
        <p:spPr>
          <a:xfrm>
            <a:off x="2440258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2D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7" name="Freeform: Shape 3546">
            <a:extLst>
              <a:ext uri="{FF2B5EF4-FFF2-40B4-BE49-F238E27FC236}">
                <a16:creationId xmlns:a16="http://schemas.microsoft.com/office/drawing/2014/main" id="{97B6935D-8CE1-44BF-2BC2-318959B10B94}"/>
              </a:ext>
            </a:extLst>
          </p:cNvPr>
          <p:cNvSpPr/>
          <p:nvPr/>
        </p:nvSpPr>
        <p:spPr>
          <a:xfrm>
            <a:off x="2440492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2D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8" name="Freeform: Shape 3547">
            <a:extLst>
              <a:ext uri="{FF2B5EF4-FFF2-40B4-BE49-F238E27FC236}">
                <a16:creationId xmlns:a16="http://schemas.microsoft.com/office/drawing/2014/main" id="{EA6BDDB9-74F5-0E15-7AF9-14F8BD4F89FA}"/>
              </a:ext>
            </a:extLst>
          </p:cNvPr>
          <p:cNvSpPr/>
          <p:nvPr/>
        </p:nvSpPr>
        <p:spPr>
          <a:xfrm>
            <a:off x="244071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D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9" name="Freeform: Shape 3548">
            <a:extLst>
              <a:ext uri="{FF2B5EF4-FFF2-40B4-BE49-F238E27FC236}">
                <a16:creationId xmlns:a16="http://schemas.microsoft.com/office/drawing/2014/main" id="{FF69B604-ED76-D42E-44D5-7241AB1F5A09}"/>
              </a:ext>
            </a:extLst>
          </p:cNvPr>
          <p:cNvSpPr/>
          <p:nvPr/>
        </p:nvSpPr>
        <p:spPr>
          <a:xfrm>
            <a:off x="2440937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D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0" name="Freeform: Shape 3549">
            <a:extLst>
              <a:ext uri="{FF2B5EF4-FFF2-40B4-BE49-F238E27FC236}">
                <a16:creationId xmlns:a16="http://schemas.microsoft.com/office/drawing/2014/main" id="{5FB68D9A-CA9B-9A5C-4855-D856460CA0BC}"/>
              </a:ext>
            </a:extLst>
          </p:cNvPr>
          <p:cNvSpPr/>
          <p:nvPr/>
        </p:nvSpPr>
        <p:spPr>
          <a:xfrm>
            <a:off x="2441160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2E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1" name="Freeform: Shape 3550">
            <a:extLst>
              <a:ext uri="{FF2B5EF4-FFF2-40B4-BE49-F238E27FC236}">
                <a16:creationId xmlns:a16="http://schemas.microsoft.com/office/drawing/2014/main" id="{0EFDDD6A-3196-B6B4-67DD-FAC99743AB5B}"/>
              </a:ext>
            </a:extLst>
          </p:cNvPr>
          <p:cNvSpPr/>
          <p:nvPr/>
        </p:nvSpPr>
        <p:spPr>
          <a:xfrm>
            <a:off x="2441394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2E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2" name="Freeform: Shape 3551">
            <a:extLst>
              <a:ext uri="{FF2B5EF4-FFF2-40B4-BE49-F238E27FC236}">
                <a16:creationId xmlns:a16="http://schemas.microsoft.com/office/drawing/2014/main" id="{6C2F1BA2-1350-A58B-6C92-2855760E9BB2}"/>
              </a:ext>
            </a:extLst>
          </p:cNvPr>
          <p:cNvSpPr/>
          <p:nvPr/>
        </p:nvSpPr>
        <p:spPr>
          <a:xfrm>
            <a:off x="244161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E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3" name="Freeform: Shape 3552">
            <a:extLst>
              <a:ext uri="{FF2B5EF4-FFF2-40B4-BE49-F238E27FC236}">
                <a16:creationId xmlns:a16="http://schemas.microsoft.com/office/drawing/2014/main" id="{0939668D-1BDF-454B-9AB3-2FD37FE10535}"/>
              </a:ext>
            </a:extLst>
          </p:cNvPr>
          <p:cNvSpPr/>
          <p:nvPr/>
        </p:nvSpPr>
        <p:spPr>
          <a:xfrm>
            <a:off x="2441839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2F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4" name="Freeform: Shape 3553">
            <a:extLst>
              <a:ext uri="{FF2B5EF4-FFF2-40B4-BE49-F238E27FC236}">
                <a16:creationId xmlns:a16="http://schemas.microsoft.com/office/drawing/2014/main" id="{CD67F07D-F894-4A2F-9A0A-6B2ACD121EFC}"/>
              </a:ext>
            </a:extLst>
          </p:cNvPr>
          <p:cNvSpPr/>
          <p:nvPr/>
        </p:nvSpPr>
        <p:spPr>
          <a:xfrm>
            <a:off x="2442062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62F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5" name="Freeform: Shape 3554">
            <a:extLst>
              <a:ext uri="{FF2B5EF4-FFF2-40B4-BE49-F238E27FC236}">
                <a16:creationId xmlns:a16="http://schemas.microsoft.com/office/drawing/2014/main" id="{6555BF09-9EBA-86A0-11B1-E373BC6ED8F4}"/>
              </a:ext>
            </a:extLst>
          </p:cNvPr>
          <p:cNvSpPr/>
          <p:nvPr/>
        </p:nvSpPr>
        <p:spPr>
          <a:xfrm>
            <a:off x="2442296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2F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6" name="Freeform: Shape 3555">
            <a:extLst>
              <a:ext uri="{FF2B5EF4-FFF2-40B4-BE49-F238E27FC236}">
                <a16:creationId xmlns:a16="http://schemas.microsoft.com/office/drawing/2014/main" id="{7DC4D8FA-7756-A8B6-FCE2-1EC1E9D5C727}"/>
              </a:ext>
            </a:extLst>
          </p:cNvPr>
          <p:cNvSpPr/>
          <p:nvPr/>
        </p:nvSpPr>
        <p:spPr>
          <a:xfrm>
            <a:off x="2442519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2F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7" name="Freeform: Shape 3556">
            <a:extLst>
              <a:ext uri="{FF2B5EF4-FFF2-40B4-BE49-F238E27FC236}">
                <a16:creationId xmlns:a16="http://schemas.microsoft.com/office/drawing/2014/main" id="{FB26CE07-6225-FAF5-EC9B-A2F4D21A7AB9}"/>
              </a:ext>
            </a:extLst>
          </p:cNvPr>
          <p:cNvSpPr/>
          <p:nvPr/>
        </p:nvSpPr>
        <p:spPr>
          <a:xfrm>
            <a:off x="2442741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3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8" name="Freeform: Shape 3557">
            <a:extLst>
              <a:ext uri="{FF2B5EF4-FFF2-40B4-BE49-F238E27FC236}">
                <a16:creationId xmlns:a16="http://schemas.microsoft.com/office/drawing/2014/main" id="{6D18005F-30E4-E3DB-A377-CECA0AF7B3AC}"/>
              </a:ext>
            </a:extLst>
          </p:cNvPr>
          <p:cNvSpPr/>
          <p:nvPr/>
        </p:nvSpPr>
        <p:spPr>
          <a:xfrm>
            <a:off x="24429644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631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9" name="Freeform: Shape 3558">
            <a:extLst>
              <a:ext uri="{FF2B5EF4-FFF2-40B4-BE49-F238E27FC236}">
                <a16:creationId xmlns:a16="http://schemas.microsoft.com/office/drawing/2014/main" id="{3FA6AB34-73B9-C41D-934E-5A11CDCE9E41}"/>
              </a:ext>
            </a:extLst>
          </p:cNvPr>
          <p:cNvSpPr/>
          <p:nvPr/>
        </p:nvSpPr>
        <p:spPr>
          <a:xfrm>
            <a:off x="2443198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31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0" name="Freeform: Shape 3559">
            <a:extLst>
              <a:ext uri="{FF2B5EF4-FFF2-40B4-BE49-F238E27FC236}">
                <a16:creationId xmlns:a16="http://schemas.microsoft.com/office/drawing/2014/main" id="{B88A1A78-1264-4198-7905-E9312B4BE8AA}"/>
              </a:ext>
            </a:extLst>
          </p:cNvPr>
          <p:cNvSpPr/>
          <p:nvPr/>
        </p:nvSpPr>
        <p:spPr>
          <a:xfrm>
            <a:off x="2443421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32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1" name="Freeform: Shape 3560">
            <a:extLst>
              <a:ext uri="{FF2B5EF4-FFF2-40B4-BE49-F238E27FC236}">
                <a16:creationId xmlns:a16="http://schemas.microsoft.com/office/drawing/2014/main" id="{16DEAC32-931B-1523-E787-122160C23B8D}"/>
              </a:ext>
            </a:extLst>
          </p:cNvPr>
          <p:cNvSpPr/>
          <p:nvPr/>
        </p:nvSpPr>
        <p:spPr>
          <a:xfrm>
            <a:off x="2443643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632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2" name="Freeform: Shape 3561">
            <a:extLst>
              <a:ext uri="{FF2B5EF4-FFF2-40B4-BE49-F238E27FC236}">
                <a16:creationId xmlns:a16="http://schemas.microsoft.com/office/drawing/2014/main" id="{806837FF-EDBF-38BB-8CBA-E9FAE52EC1A6}"/>
              </a:ext>
            </a:extLst>
          </p:cNvPr>
          <p:cNvSpPr/>
          <p:nvPr/>
        </p:nvSpPr>
        <p:spPr>
          <a:xfrm>
            <a:off x="2443877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32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3" name="Freeform: Shape 3562">
            <a:extLst>
              <a:ext uri="{FF2B5EF4-FFF2-40B4-BE49-F238E27FC236}">
                <a16:creationId xmlns:a16="http://schemas.microsoft.com/office/drawing/2014/main" id="{F2BAF0B0-E718-21EC-CB44-3C7097AE8E68}"/>
              </a:ext>
            </a:extLst>
          </p:cNvPr>
          <p:cNvSpPr/>
          <p:nvPr/>
        </p:nvSpPr>
        <p:spPr>
          <a:xfrm>
            <a:off x="2444100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4" name="Freeform: Shape 3563">
            <a:extLst>
              <a:ext uri="{FF2B5EF4-FFF2-40B4-BE49-F238E27FC236}">
                <a16:creationId xmlns:a16="http://schemas.microsoft.com/office/drawing/2014/main" id="{8CEE4ADF-AE19-C8C4-1405-5AD30DF50F35}"/>
              </a:ext>
            </a:extLst>
          </p:cNvPr>
          <p:cNvSpPr/>
          <p:nvPr/>
        </p:nvSpPr>
        <p:spPr>
          <a:xfrm>
            <a:off x="2444323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5" name="Freeform: Shape 3564">
            <a:extLst>
              <a:ext uri="{FF2B5EF4-FFF2-40B4-BE49-F238E27FC236}">
                <a16:creationId xmlns:a16="http://schemas.microsoft.com/office/drawing/2014/main" id="{1D5D3F80-E118-1175-29E6-8455C8864D47}"/>
              </a:ext>
            </a:extLst>
          </p:cNvPr>
          <p:cNvSpPr/>
          <p:nvPr/>
        </p:nvSpPr>
        <p:spPr>
          <a:xfrm>
            <a:off x="2444545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6" name="Freeform: Shape 3565">
            <a:extLst>
              <a:ext uri="{FF2B5EF4-FFF2-40B4-BE49-F238E27FC236}">
                <a16:creationId xmlns:a16="http://schemas.microsoft.com/office/drawing/2014/main" id="{954E4064-DEFA-C925-333E-DCD96995B11F}"/>
              </a:ext>
            </a:extLst>
          </p:cNvPr>
          <p:cNvSpPr/>
          <p:nvPr/>
        </p:nvSpPr>
        <p:spPr>
          <a:xfrm>
            <a:off x="2444779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7" name="Freeform: Shape 3566">
            <a:extLst>
              <a:ext uri="{FF2B5EF4-FFF2-40B4-BE49-F238E27FC236}">
                <a16:creationId xmlns:a16="http://schemas.microsoft.com/office/drawing/2014/main" id="{CCFB8ACD-59DE-391A-D1C2-BAE89436A5D5}"/>
              </a:ext>
            </a:extLst>
          </p:cNvPr>
          <p:cNvSpPr/>
          <p:nvPr/>
        </p:nvSpPr>
        <p:spPr>
          <a:xfrm>
            <a:off x="2445002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8" name="Freeform: Shape 3567">
            <a:extLst>
              <a:ext uri="{FF2B5EF4-FFF2-40B4-BE49-F238E27FC236}">
                <a16:creationId xmlns:a16="http://schemas.microsoft.com/office/drawing/2014/main" id="{79944F41-2B47-798C-3562-877DF1186999}"/>
              </a:ext>
            </a:extLst>
          </p:cNvPr>
          <p:cNvSpPr/>
          <p:nvPr/>
        </p:nvSpPr>
        <p:spPr>
          <a:xfrm>
            <a:off x="2445225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9" name="Freeform: Shape 3568">
            <a:extLst>
              <a:ext uri="{FF2B5EF4-FFF2-40B4-BE49-F238E27FC236}">
                <a16:creationId xmlns:a16="http://schemas.microsoft.com/office/drawing/2014/main" id="{A46CEBD9-694E-06AA-B975-679D311E2B0E}"/>
              </a:ext>
            </a:extLst>
          </p:cNvPr>
          <p:cNvSpPr/>
          <p:nvPr/>
        </p:nvSpPr>
        <p:spPr>
          <a:xfrm>
            <a:off x="24454478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6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0" name="Freeform: Shape 3569">
            <a:extLst>
              <a:ext uri="{FF2B5EF4-FFF2-40B4-BE49-F238E27FC236}">
                <a16:creationId xmlns:a16="http://schemas.microsoft.com/office/drawing/2014/main" id="{89CE9878-1229-59FE-5E8E-A0DD3CAAFE6D}"/>
              </a:ext>
            </a:extLst>
          </p:cNvPr>
          <p:cNvSpPr/>
          <p:nvPr/>
        </p:nvSpPr>
        <p:spPr>
          <a:xfrm>
            <a:off x="244568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1" name="Freeform: Shape 3570">
            <a:extLst>
              <a:ext uri="{FF2B5EF4-FFF2-40B4-BE49-F238E27FC236}">
                <a16:creationId xmlns:a16="http://schemas.microsoft.com/office/drawing/2014/main" id="{6EA73F71-8763-A9A7-18CF-C5DFAEE9BCEA}"/>
              </a:ext>
            </a:extLst>
          </p:cNvPr>
          <p:cNvSpPr/>
          <p:nvPr/>
        </p:nvSpPr>
        <p:spPr>
          <a:xfrm>
            <a:off x="2445904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2" name="Freeform: Shape 3571">
            <a:extLst>
              <a:ext uri="{FF2B5EF4-FFF2-40B4-BE49-F238E27FC236}">
                <a16:creationId xmlns:a16="http://schemas.microsoft.com/office/drawing/2014/main" id="{51FE5407-0DFA-C6CA-80AD-5FD4F724B5D3}"/>
              </a:ext>
            </a:extLst>
          </p:cNvPr>
          <p:cNvSpPr/>
          <p:nvPr/>
        </p:nvSpPr>
        <p:spPr>
          <a:xfrm>
            <a:off x="2446127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3" name="Freeform: Shape 3572">
            <a:extLst>
              <a:ext uri="{FF2B5EF4-FFF2-40B4-BE49-F238E27FC236}">
                <a16:creationId xmlns:a16="http://schemas.microsoft.com/office/drawing/2014/main" id="{4D369935-8889-4735-9051-941294FAF0ED}"/>
              </a:ext>
            </a:extLst>
          </p:cNvPr>
          <p:cNvSpPr/>
          <p:nvPr/>
        </p:nvSpPr>
        <p:spPr>
          <a:xfrm>
            <a:off x="24463498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535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4" name="Freeform: Shape 3573">
            <a:extLst>
              <a:ext uri="{FF2B5EF4-FFF2-40B4-BE49-F238E27FC236}">
                <a16:creationId xmlns:a16="http://schemas.microsoft.com/office/drawing/2014/main" id="{B9C93D34-9F42-7E83-3A82-C3A9D8FF4775}"/>
              </a:ext>
            </a:extLst>
          </p:cNvPr>
          <p:cNvSpPr/>
          <p:nvPr/>
        </p:nvSpPr>
        <p:spPr>
          <a:xfrm>
            <a:off x="2446583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35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5" name="Freeform: Shape 3574">
            <a:extLst>
              <a:ext uri="{FF2B5EF4-FFF2-40B4-BE49-F238E27FC236}">
                <a16:creationId xmlns:a16="http://schemas.microsoft.com/office/drawing/2014/main" id="{246377DB-2A2D-3151-0D8F-1B2904AEE02A}"/>
              </a:ext>
            </a:extLst>
          </p:cNvPr>
          <p:cNvSpPr/>
          <p:nvPr/>
        </p:nvSpPr>
        <p:spPr>
          <a:xfrm>
            <a:off x="2446806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36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6" name="Freeform: Shape 3575">
            <a:extLst>
              <a:ext uri="{FF2B5EF4-FFF2-40B4-BE49-F238E27FC236}">
                <a16:creationId xmlns:a16="http://schemas.microsoft.com/office/drawing/2014/main" id="{188240C0-D080-7641-6D75-B55C5DBACE21}"/>
              </a:ext>
            </a:extLst>
          </p:cNvPr>
          <p:cNvSpPr/>
          <p:nvPr/>
        </p:nvSpPr>
        <p:spPr>
          <a:xfrm>
            <a:off x="2447029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536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7" name="Freeform: Shape 3576">
            <a:extLst>
              <a:ext uri="{FF2B5EF4-FFF2-40B4-BE49-F238E27FC236}">
                <a16:creationId xmlns:a16="http://schemas.microsoft.com/office/drawing/2014/main" id="{8CE47402-61F5-555E-3445-84CDB6D85633}"/>
              </a:ext>
            </a:extLst>
          </p:cNvPr>
          <p:cNvSpPr/>
          <p:nvPr/>
        </p:nvSpPr>
        <p:spPr>
          <a:xfrm>
            <a:off x="2447262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537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8" name="Freeform: Shape 3577">
            <a:extLst>
              <a:ext uri="{FF2B5EF4-FFF2-40B4-BE49-F238E27FC236}">
                <a16:creationId xmlns:a16="http://schemas.microsoft.com/office/drawing/2014/main" id="{56E269D3-1C35-3787-6BC9-52886DF69B69}"/>
              </a:ext>
            </a:extLst>
          </p:cNvPr>
          <p:cNvSpPr/>
          <p:nvPr/>
        </p:nvSpPr>
        <p:spPr>
          <a:xfrm>
            <a:off x="2447485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37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9" name="Freeform: Shape 3578">
            <a:extLst>
              <a:ext uri="{FF2B5EF4-FFF2-40B4-BE49-F238E27FC236}">
                <a16:creationId xmlns:a16="http://schemas.microsoft.com/office/drawing/2014/main" id="{070EFA53-4522-118B-A109-9566B9245274}"/>
              </a:ext>
            </a:extLst>
          </p:cNvPr>
          <p:cNvSpPr/>
          <p:nvPr/>
        </p:nvSpPr>
        <p:spPr>
          <a:xfrm>
            <a:off x="2447708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37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0" name="Freeform: Shape 3579">
            <a:extLst>
              <a:ext uri="{FF2B5EF4-FFF2-40B4-BE49-F238E27FC236}">
                <a16:creationId xmlns:a16="http://schemas.microsoft.com/office/drawing/2014/main" id="{683775F6-9394-4968-6404-4FED472A478C}"/>
              </a:ext>
            </a:extLst>
          </p:cNvPr>
          <p:cNvSpPr/>
          <p:nvPr/>
        </p:nvSpPr>
        <p:spPr>
          <a:xfrm>
            <a:off x="2447931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438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1" name="Freeform: Shape 3580">
            <a:extLst>
              <a:ext uri="{FF2B5EF4-FFF2-40B4-BE49-F238E27FC236}">
                <a16:creationId xmlns:a16="http://schemas.microsoft.com/office/drawing/2014/main" id="{44270171-4CB9-A81D-BA2B-00B2F377DDDD}"/>
              </a:ext>
            </a:extLst>
          </p:cNvPr>
          <p:cNvSpPr/>
          <p:nvPr/>
        </p:nvSpPr>
        <p:spPr>
          <a:xfrm>
            <a:off x="2448164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438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2" name="Freeform: Shape 3581">
            <a:extLst>
              <a:ext uri="{FF2B5EF4-FFF2-40B4-BE49-F238E27FC236}">
                <a16:creationId xmlns:a16="http://schemas.microsoft.com/office/drawing/2014/main" id="{98777B03-986E-634C-8D36-12A3F5B34D74}"/>
              </a:ext>
            </a:extLst>
          </p:cNvPr>
          <p:cNvSpPr/>
          <p:nvPr/>
        </p:nvSpPr>
        <p:spPr>
          <a:xfrm>
            <a:off x="2448387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38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3" name="Freeform: Shape 3582">
            <a:extLst>
              <a:ext uri="{FF2B5EF4-FFF2-40B4-BE49-F238E27FC236}">
                <a16:creationId xmlns:a16="http://schemas.microsoft.com/office/drawing/2014/main" id="{A0620F77-BAD4-D4FD-CC9F-97A14A2E5109}"/>
              </a:ext>
            </a:extLst>
          </p:cNvPr>
          <p:cNvSpPr/>
          <p:nvPr/>
        </p:nvSpPr>
        <p:spPr>
          <a:xfrm>
            <a:off x="2448610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43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4" name="Freeform: Shape 3583">
            <a:extLst>
              <a:ext uri="{FF2B5EF4-FFF2-40B4-BE49-F238E27FC236}">
                <a16:creationId xmlns:a16="http://schemas.microsoft.com/office/drawing/2014/main" id="{0B4F7045-A16C-CE9D-0707-A34D792CA304}"/>
              </a:ext>
            </a:extLst>
          </p:cNvPr>
          <p:cNvSpPr/>
          <p:nvPr/>
        </p:nvSpPr>
        <p:spPr>
          <a:xfrm>
            <a:off x="2448833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43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5" name="Freeform: Shape 3584">
            <a:extLst>
              <a:ext uri="{FF2B5EF4-FFF2-40B4-BE49-F238E27FC236}">
                <a16:creationId xmlns:a16="http://schemas.microsoft.com/office/drawing/2014/main" id="{C9F79DBA-75FA-B1A6-0E92-E3A843AE397D}"/>
              </a:ext>
            </a:extLst>
          </p:cNvPr>
          <p:cNvSpPr/>
          <p:nvPr/>
        </p:nvSpPr>
        <p:spPr>
          <a:xfrm>
            <a:off x="2449066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43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6" name="Freeform: Shape 3585">
            <a:extLst>
              <a:ext uri="{FF2B5EF4-FFF2-40B4-BE49-F238E27FC236}">
                <a16:creationId xmlns:a16="http://schemas.microsoft.com/office/drawing/2014/main" id="{163E079A-E696-4169-2393-331A4DB7960E}"/>
              </a:ext>
            </a:extLst>
          </p:cNvPr>
          <p:cNvSpPr/>
          <p:nvPr/>
        </p:nvSpPr>
        <p:spPr>
          <a:xfrm>
            <a:off x="2449289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43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7" name="Freeform: Shape 3586">
            <a:extLst>
              <a:ext uri="{FF2B5EF4-FFF2-40B4-BE49-F238E27FC236}">
                <a16:creationId xmlns:a16="http://schemas.microsoft.com/office/drawing/2014/main" id="{9167244A-5993-7F5B-B932-D1E936C1C71B}"/>
              </a:ext>
            </a:extLst>
          </p:cNvPr>
          <p:cNvSpPr/>
          <p:nvPr/>
        </p:nvSpPr>
        <p:spPr>
          <a:xfrm>
            <a:off x="2449512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43A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8" name="Freeform: Shape 3587">
            <a:extLst>
              <a:ext uri="{FF2B5EF4-FFF2-40B4-BE49-F238E27FC236}">
                <a16:creationId xmlns:a16="http://schemas.microsoft.com/office/drawing/2014/main" id="{DA4EAC06-6CE9-B12F-D350-5EDFDE0821B4}"/>
              </a:ext>
            </a:extLst>
          </p:cNvPr>
          <p:cNvSpPr/>
          <p:nvPr/>
        </p:nvSpPr>
        <p:spPr>
          <a:xfrm>
            <a:off x="24497352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43A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9" name="Freeform: Shape 3588">
            <a:extLst>
              <a:ext uri="{FF2B5EF4-FFF2-40B4-BE49-F238E27FC236}">
                <a16:creationId xmlns:a16="http://schemas.microsoft.com/office/drawing/2014/main" id="{EC9A3A29-EBEE-F822-0879-BE9C4C7BFC7D}"/>
              </a:ext>
            </a:extLst>
          </p:cNvPr>
          <p:cNvSpPr/>
          <p:nvPr/>
        </p:nvSpPr>
        <p:spPr>
          <a:xfrm>
            <a:off x="2449969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3A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0" name="Freeform: Shape 3589">
            <a:extLst>
              <a:ext uri="{FF2B5EF4-FFF2-40B4-BE49-F238E27FC236}">
                <a16:creationId xmlns:a16="http://schemas.microsoft.com/office/drawing/2014/main" id="{08F70553-6698-165B-9066-718F44D636A6}"/>
              </a:ext>
            </a:extLst>
          </p:cNvPr>
          <p:cNvSpPr/>
          <p:nvPr/>
        </p:nvSpPr>
        <p:spPr>
          <a:xfrm>
            <a:off x="245019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43A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1" name="Freeform: Shape 3590">
            <a:extLst>
              <a:ext uri="{FF2B5EF4-FFF2-40B4-BE49-F238E27FC236}">
                <a16:creationId xmlns:a16="http://schemas.microsoft.com/office/drawing/2014/main" id="{F8210FBC-096E-06AA-72A1-FF01709BA3F1}"/>
              </a:ext>
            </a:extLst>
          </p:cNvPr>
          <p:cNvSpPr/>
          <p:nvPr/>
        </p:nvSpPr>
        <p:spPr>
          <a:xfrm>
            <a:off x="2450414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43A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2" name="Freeform: Shape 3591">
            <a:extLst>
              <a:ext uri="{FF2B5EF4-FFF2-40B4-BE49-F238E27FC236}">
                <a16:creationId xmlns:a16="http://schemas.microsoft.com/office/drawing/2014/main" id="{22F71C0A-2BC3-69A3-86B8-0E3F258CB3A8}"/>
              </a:ext>
            </a:extLst>
          </p:cNvPr>
          <p:cNvSpPr/>
          <p:nvPr/>
        </p:nvSpPr>
        <p:spPr>
          <a:xfrm>
            <a:off x="2450648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43B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3" name="Freeform: Shape 3592">
            <a:extLst>
              <a:ext uri="{FF2B5EF4-FFF2-40B4-BE49-F238E27FC236}">
                <a16:creationId xmlns:a16="http://schemas.microsoft.com/office/drawing/2014/main" id="{5C967F27-BE88-F51C-0E81-8AB9A8593573}"/>
              </a:ext>
            </a:extLst>
          </p:cNvPr>
          <p:cNvSpPr/>
          <p:nvPr/>
        </p:nvSpPr>
        <p:spPr>
          <a:xfrm>
            <a:off x="2450871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33C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4" name="Freeform: Shape 3593">
            <a:extLst>
              <a:ext uri="{FF2B5EF4-FFF2-40B4-BE49-F238E27FC236}">
                <a16:creationId xmlns:a16="http://schemas.microsoft.com/office/drawing/2014/main" id="{BF5955EA-5172-1AD3-ABA5-6BAFC197DF8F}"/>
              </a:ext>
            </a:extLst>
          </p:cNvPr>
          <p:cNvSpPr/>
          <p:nvPr/>
        </p:nvSpPr>
        <p:spPr>
          <a:xfrm>
            <a:off x="2451093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33C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5" name="Freeform: Shape 3594">
            <a:extLst>
              <a:ext uri="{FF2B5EF4-FFF2-40B4-BE49-F238E27FC236}">
                <a16:creationId xmlns:a16="http://schemas.microsoft.com/office/drawing/2014/main" id="{1D68DC4E-FF8F-C400-07DC-B69B9D2AD4D0}"/>
              </a:ext>
            </a:extLst>
          </p:cNvPr>
          <p:cNvSpPr/>
          <p:nvPr/>
        </p:nvSpPr>
        <p:spPr>
          <a:xfrm>
            <a:off x="2451316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33C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6" name="Freeform: Shape 3595">
            <a:extLst>
              <a:ext uri="{FF2B5EF4-FFF2-40B4-BE49-F238E27FC236}">
                <a16:creationId xmlns:a16="http://schemas.microsoft.com/office/drawing/2014/main" id="{EF554F4E-7AE2-09E1-E85D-4CDD6EA529FF}"/>
              </a:ext>
            </a:extLst>
          </p:cNvPr>
          <p:cNvSpPr/>
          <p:nvPr/>
        </p:nvSpPr>
        <p:spPr>
          <a:xfrm>
            <a:off x="2451550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33C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7" name="Freeform: Shape 3596">
            <a:extLst>
              <a:ext uri="{FF2B5EF4-FFF2-40B4-BE49-F238E27FC236}">
                <a16:creationId xmlns:a16="http://schemas.microsoft.com/office/drawing/2014/main" id="{6D599894-E6E2-67F3-D770-D4F156A62665}"/>
              </a:ext>
            </a:extLst>
          </p:cNvPr>
          <p:cNvSpPr/>
          <p:nvPr/>
        </p:nvSpPr>
        <p:spPr>
          <a:xfrm>
            <a:off x="2451773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33D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8" name="Freeform: Shape 3597">
            <a:extLst>
              <a:ext uri="{FF2B5EF4-FFF2-40B4-BE49-F238E27FC236}">
                <a16:creationId xmlns:a16="http://schemas.microsoft.com/office/drawing/2014/main" id="{1FB2D15C-FE88-B95A-D478-0BA7461E95E9}"/>
              </a:ext>
            </a:extLst>
          </p:cNvPr>
          <p:cNvSpPr/>
          <p:nvPr/>
        </p:nvSpPr>
        <p:spPr>
          <a:xfrm>
            <a:off x="2451995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33D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9" name="Freeform: Shape 3598">
            <a:extLst>
              <a:ext uri="{FF2B5EF4-FFF2-40B4-BE49-F238E27FC236}">
                <a16:creationId xmlns:a16="http://schemas.microsoft.com/office/drawing/2014/main" id="{559F7186-67DE-70BF-2533-B8A0F47D492C}"/>
              </a:ext>
            </a:extLst>
          </p:cNvPr>
          <p:cNvSpPr/>
          <p:nvPr/>
        </p:nvSpPr>
        <p:spPr>
          <a:xfrm>
            <a:off x="24522185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33D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0" name="Freeform: Shape 3599">
            <a:extLst>
              <a:ext uri="{FF2B5EF4-FFF2-40B4-BE49-F238E27FC236}">
                <a16:creationId xmlns:a16="http://schemas.microsoft.com/office/drawing/2014/main" id="{6CE4E75A-C98C-E8CA-742F-77EABCF8DECC}"/>
              </a:ext>
            </a:extLst>
          </p:cNvPr>
          <p:cNvSpPr/>
          <p:nvPr/>
        </p:nvSpPr>
        <p:spPr>
          <a:xfrm>
            <a:off x="245245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23E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1" name="Freeform: Shape 3600">
            <a:extLst>
              <a:ext uri="{FF2B5EF4-FFF2-40B4-BE49-F238E27FC236}">
                <a16:creationId xmlns:a16="http://schemas.microsoft.com/office/drawing/2014/main" id="{67765ED8-1B25-79E7-A124-62D9C6DA9D63}"/>
              </a:ext>
            </a:extLst>
          </p:cNvPr>
          <p:cNvSpPr/>
          <p:nvPr/>
        </p:nvSpPr>
        <p:spPr>
          <a:xfrm>
            <a:off x="2452675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23E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2" name="Freeform: Shape 3601">
            <a:extLst>
              <a:ext uri="{FF2B5EF4-FFF2-40B4-BE49-F238E27FC236}">
                <a16:creationId xmlns:a16="http://schemas.microsoft.com/office/drawing/2014/main" id="{4E53CD91-A97A-6516-A895-0315B2D96372}"/>
              </a:ext>
            </a:extLst>
          </p:cNvPr>
          <p:cNvSpPr/>
          <p:nvPr/>
        </p:nvSpPr>
        <p:spPr>
          <a:xfrm>
            <a:off x="2452897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23E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3" name="Freeform: Shape 3602">
            <a:extLst>
              <a:ext uri="{FF2B5EF4-FFF2-40B4-BE49-F238E27FC236}">
                <a16:creationId xmlns:a16="http://schemas.microsoft.com/office/drawing/2014/main" id="{C1F384E6-A716-36BD-F035-0C0472E57A5F}"/>
              </a:ext>
            </a:extLst>
          </p:cNvPr>
          <p:cNvSpPr/>
          <p:nvPr/>
        </p:nvSpPr>
        <p:spPr>
          <a:xfrm>
            <a:off x="24531205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23F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4" name="Freeform: Shape 3603">
            <a:extLst>
              <a:ext uri="{FF2B5EF4-FFF2-40B4-BE49-F238E27FC236}">
                <a16:creationId xmlns:a16="http://schemas.microsoft.com/office/drawing/2014/main" id="{8D91E9E2-CD3F-EABA-C23E-9B05A5603403}"/>
              </a:ext>
            </a:extLst>
          </p:cNvPr>
          <p:cNvSpPr/>
          <p:nvPr/>
        </p:nvSpPr>
        <p:spPr>
          <a:xfrm>
            <a:off x="2453354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23F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5" name="Freeform: Shape 3604">
            <a:extLst>
              <a:ext uri="{FF2B5EF4-FFF2-40B4-BE49-F238E27FC236}">
                <a16:creationId xmlns:a16="http://schemas.microsoft.com/office/drawing/2014/main" id="{3ACBA197-789F-2C63-C2BB-9658E5E8AF5A}"/>
              </a:ext>
            </a:extLst>
          </p:cNvPr>
          <p:cNvSpPr/>
          <p:nvPr/>
        </p:nvSpPr>
        <p:spPr>
          <a:xfrm>
            <a:off x="2453577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23F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6" name="Freeform: Shape 3605">
            <a:extLst>
              <a:ext uri="{FF2B5EF4-FFF2-40B4-BE49-F238E27FC236}">
                <a16:creationId xmlns:a16="http://schemas.microsoft.com/office/drawing/2014/main" id="{ECE39EE0-428D-2A45-1DB3-E75BBAF943D4}"/>
              </a:ext>
            </a:extLst>
          </p:cNvPr>
          <p:cNvSpPr/>
          <p:nvPr/>
        </p:nvSpPr>
        <p:spPr>
          <a:xfrm>
            <a:off x="2453799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23F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7" name="Freeform: Shape 3606">
            <a:extLst>
              <a:ext uri="{FF2B5EF4-FFF2-40B4-BE49-F238E27FC236}">
                <a16:creationId xmlns:a16="http://schemas.microsoft.com/office/drawing/2014/main" id="{74DBA375-04EF-99C1-62DD-62A9CC46FAF7}"/>
              </a:ext>
            </a:extLst>
          </p:cNvPr>
          <p:cNvSpPr/>
          <p:nvPr/>
        </p:nvSpPr>
        <p:spPr>
          <a:xfrm>
            <a:off x="2454033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240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8" name="Freeform: Shape 3607">
            <a:extLst>
              <a:ext uri="{FF2B5EF4-FFF2-40B4-BE49-F238E27FC236}">
                <a16:creationId xmlns:a16="http://schemas.microsoft.com/office/drawing/2014/main" id="{02DFD77B-520B-5F4D-4392-15DF0AB37EC2}"/>
              </a:ext>
            </a:extLst>
          </p:cNvPr>
          <p:cNvSpPr/>
          <p:nvPr/>
        </p:nvSpPr>
        <p:spPr>
          <a:xfrm>
            <a:off x="2454256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240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9" name="Freeform: Shape 3608">
            <a:extLst>
              <a:ext uri="{FF2B5EF4-FFF2-40B4-BE49-F238E27FC236}">
                <a16:creationId xmlns:a16="http://schemas.microsoft.com/office/drawing/2014/main" id="{3EE693E4-7133-9BBD-919D-C8CF8F422E63}"/>
              </a:ext>
            </a:extLst>
          </p:cNvPr>
          <p:cNvSpPr/>
          <p:nvPr/>
        </p:nvSpPr>
        <p:spPr>
          <a:xfrm>
            <a:off x="2454479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240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0" name="Freeform: Shape 3609">
            <a:extLst>
              <a:ext uri="{FF2B5EF4-FFF2-40B4-BE49-F238E27FC236}">
                <a16:creationId xmlns:a16="http://schemas.microsoft.com/office/drawing/2014/main" id="{7D76091E-AE68-4BEA-F41C-1330F429E3EA}"/>
              </a:ext>
            </a:extLst>
          </p:cNvPr>
          <p:cNvSpPr/>
          <p:nvPr/>
        </p:nvSpPr>
        <p:spPr>
          <a:xfrm>
            <a:off x="2454701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241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1" name="Freeform: Shape 3610">
            <a:extLst>
              <a:ext uri="{FF2B5EF4-FFF2-40B4-BE49-F238E27FC236}">
                <a16:creationId xmlns:a16="http://schemas.microsoft.com/office/drawing/2014/main" id="{E4C7DCB0-C364-0E2A-3D1A-4AFB5ADC80F2}"/>
              </a:ext>
            </a:extLst>
          </p:cNvPr>
          <p:cNvSpPr/>
          <p:nvPr/>
        </p:nvSpPr>
        <p:spPr>
          <a:xfrm>
            <a:off x="2454935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241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2" name="Freeform: Shape 3611">
            <a:extLst>
              <a:ext uri="{FF2B5EF4-FFF2-40B4-BE49-F238E27FC236}">
                <a16:creationId xmlns:a16="http://schemas.microsoft.com/office/drawing/2014/main" id="{92705E48-9552-6870-C7C1-151C0728EC25}"/>
              </a:ext>
            </a:extLst>
          </p:cNvPr>
          <p:cNvSpPr/>
          <p:nvPr/>
        </p:nvSpPr>
        <p:spPr>
          <a:xfrm>
            <a:off x="2455158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241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3" name="Freeform: Shape 3612">
            <a:extLst>
              <a:ext uri="{FF2B5EF4-FFF2-40B4-BE49-F238E27FC236}">
                <a16:creationId xmlns:a16="http://schemas.microsoft.com/office/drawing/2014/main" id="{845A2CF2-F6D7-26AD-71AF-56B2EEF8A046}"/>
              </a:ext>
            </a:extLst>
          </p:cNvPr>
          <p:cNvSpPr/>
          <p:nvPr/>
        </p:nvSpPr>
        <p:spPr>
          <a:xfrm>
            <a:off x="2455381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141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4" name="Freeform: Shape 3613">
            <a:extLst>
              <a:ext uri="{FF2B5EF4-FFF2-40B4-BE49-F238E27FC236}">
                <a16:creationId xmlns:a16="http://schemas.microsoft.com/office/drawing/2014/main" id="{8E1BBB21-E502-F72E-24DB-6005F3AB5026}"/>
              </a:ext>
            </a:extLst>
          </p:cNvPr>
          <p:cNvSpPr/>
          <p:nvPr/>
        </p:nvSpPr>
        <p:spPr>
          <a:xfrm>
            <a:off x="2455603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141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5" name="Freeform: Shape 3614">
            <a:extLst>
              <a:ext uri="{FF2B5EF4-FFF2-40B4-BE49-F238E27FC236}">
                <a16:creationId xmlns:a16="http://schemas.microsoft.com/office/drawing/2014/main" id="{9A969CD7-62FF-9C74-8B54-226F4F95A111}"/>
              </a:ext>
            </a:extLst>
          </p:cNvPr>
          <p:cNvSpPr/>
          <p:nvPr/>
        </p:nvSpPr>
        <p:spPr>
          <a:xfrm>
            <a:off x="2455837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14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6" name="Freeform: Shape 3615">
            <a:extLst>
              <a:ext uri="{FF2B5EF4-FFF2-40B4-BE49-F238E27FC236}">
                <a16:creationId xmlns:a16="http://schemas.microsoft.com/office/drawing/2014/main" id="{7D7F9A83-8CC7-65BD-AF09-90C28216FFA3}"/>
              </a:ext>
            </a:extLst>
          </p:cNvPr>
          <p:cNvSpPr/>
          <p:nvPr/>
        </p:nvSpPr>
        <p:spPr>
          <a:xfrm>
            <a:off x="2456060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14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7" name="Freeform: Shape 3616">
            <a:extLst>
              <a:ext uri="{FF2B5EF4-FFF2-40B4-BE49-F238E27FC236}">
                <a16:creationId xmlns:a16="http://schemas.microsoft.com/office/drawing/2014/main" id="{F74A8913-1EAD-02E6-0CE4-7485D41A04B3}"/>
              </a:ext>
            </a:extLst>
          </p:cNvPr>
          <p:cNvSpPr/>
          <p:nvPr/>
        </p:nvSpPr>
        <p:spPr>
          <a:xfrm>
            <a:off x="2456283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143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8" name="Freeform: Shape 3617">
            <a:extLst>
              <a:ext uri="{FF2B5EF4-FFF2-40B4-BE49-F238E27FC236}">
                <a16:creationId xmlns:a16="http://schemas.microsoft.com/office/drawing/2014/main" id="{15357C83-F06F-E5DE-0E1E-92B4098FE71B}"/>
              </a:ext>
            </a:extLst>
          </p:cNvPr>
          <p:cNvSpPr/>
          <p:nvPr/>
        </p:nvSpPr>
        <p:spPr>
          <a:xfrm>
            <a:off x="24565059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143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9" name="Freeform: Shape 3618">
            <a:extLst>
              <a:ext uri="{FF2B5EF4-FFF2-40B4-BE49-F238E27FC236}">
                <a16:creationId xmlns:a16="http://schemas.microsoft.com/office/drawing/2014/main" id="{27A67A05-673F-6A6C-5406-FCD0EB255445}"/>
              </a:ext>
            </a:extLst>
          </p:cNvPr>
          <p:cNvSpPr/>
          <p:nvPr/>
        </p:nvSpPr>
        <p:spPr>
          <a:xfrm>
            <a:off x="2456740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143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0" name="Freeform: Shape 3619">
            <a:extLst>
              <a:ext uri="{FF2B5EF4-FFF2-40B4-BE49-F238E27FC236}">
                <a16:creationId xmlns:a16="http://schemas.microsoft.com/office/drawing/2014/main" id="{473575D1-5377-2F14-2FFC-160C8228AFA7}"/>
              </a:ext>
            </a:extLst>
          </p:cNvPr>
          <p:cNvSpPr/>
          <p:nvPr/>
        </p:nvSpPr>
        <p:spPr>
          <a:xfrm>
            <a:off x="245696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044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1" name="Freeform: Shape 3620">
            <a:extLst>
              <a:ext uri="{FF2B5EF4-FFF2-40B4-BE49-F238E27FC236}">
                <a16:creationId xmlns:a16="http://schemas.microsoft.com/office/drawing/2014/main" id="{7AEB5EFF-5919-2226-F97B-1C92761E886F}"/>
              </a:ext>
            </a:extLst>
          </p:cNvPr>
          <p:cNvSpPr/>
          <p:nvPr/>
        </p:nvSpPr>
        <p:spPr>
          <a:xfrm>
            <a:off x="2457185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044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2" name="Freeform: Shape 3621">
            <a:extLst>
              <a:ext uri="{FF2B5EF4-FFF2-40B4-BE49-F238E27FC236}">
                <a16:creationId xmlns:a16="http://schemas.microsoft.com/office/drawing/2014/main" id="{629E847E-DC0D-0833-0545-A8FE638D6DC8}"/>
              </a:ext>
            </a:extLst>
          </p:cNvPr>
          <p:cNvSpPr/>
          <p:nvPr/>
        </p:nvSpPr>
        <p:spPr>
          <a:xfrm>
            <a:off x="2457419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044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3" name="Freeform: Shape 3622">
            <a:extLst>
              <a:ext uri="{FF2B5EF4-FFF2-40B4-BE49-F238E27FC236}">
                <a16:creationId xmlns:a16="http://schemas.microsoft.com/office/drawing/2014/main" id="{AD9BC070-87BC-31FB-FBB1-AB7FFA138FF1}"/>
              </a:ext>
            </a:extLst>
          </p:cNvPr>
          <p:cNvSpPr/>
          <p:nvPr/>
        </p:nvSpPr>
        <p:spPr>
          <a:xfrm>
            <a:off x="2457642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044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4" name="Freeform: Shape 3623">
            <a:extLst>
              <a:ext uri="{FF2B5EF4-FFF2-40B4-BE49-F238E27FC236}">
                <a16:creationId xmlns:a16="http://schemas.microsoft.com/office/drawing/2014/main" id="{1DF76E98-E614-DEA3-3FF6-4C88E86E9410}"/>
              </a:ext>
            </a:extLst>
          </p:cNvPr>
          <p:cNvSpPr/>
          <p:nvPr/>
        </p:nvSpPr>
        <p:spPr>
          <a:xfrm>
            <a:off x="2457864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045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5" name="Freeform: Shape 3624">
            <a:extLst>
              <a:ext uri="{FF2B5EF4-FFF2-40B4-BE49-F238E27FC236}">
                <a16:creationId xmlns:a16="http://schemas.microsoft.com/office/drawing/2014/main" id="{D2C4215E-657A-3C54-45F2-D63B198F00CF}"/>
              </a:ext>
            </a:extLst>
          </p:cNvPr>
          <p:cNvSpPr/>
          <p:nvPr/>
        </p:nvSpPr>
        <p:spPr>
          <a:xfrm>
            <a:off x="2458087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045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6" name="Freeform: Shape 3625">
            <a:extLst>
              <a:ext uri="{FF2B5EF4-FFF2-40B4-BE49-F238E27FC236}">
                <a16:creationId xmlns:a16="http://schemas.microsoft.com/office/drawing/2014/main" id="{C17070D0-4675-FDF6-D221-DB9950209289}"/>
              </a:ext>
            </a:extLst>
          </p:cNvPr>
          <p:cNvSpPr/>
          <p:nvPr/>
        </p:nvSpPr>
        <p:spPr>
          <a:xfrm>
            <a:off x="2458321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045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7" name="Freeform: Shape 3626">
            <a:extLst>
              <a:ext uri="{FF2B5EF4-FFF2-40B4-BE49-F238E27FC236}">
                <a16:creationId xmlns:a16="http://schemas.microsoft.com/office/drawing/2014/main" id="{C9C487D0-3792-8B76-6FA7-30B459DF796C}"/>
              </a:ext>
            </a:extLst>
          </p:cNvPr>
          <p:cNvSpPr/>
          <p:nvPr/>
        </p:nvSpPr>
        <p:spPr>
          <a:xfrm>
            <a:off x="2458544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F46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8" name="Freeform: Shape 3627">
            <a:extLst>
              <a:ext uri="{FF2B5EF4-FFF2-40B4-BE49-F238E27FC236}">
                <a16:creationId xmlns:a16="http://schemas.microsoft.com/office/drawing/2014/main" id="{5DE55985-6A8D-53F1-8D60-8F6A29BDB1E1}"/>
              </a:ext>
            </a:extLst>
          </p:cNvPr>
          <p:cNvSpPr/>
          <p:nvPr/>
        </p:nvSpPr>
        <p:spPr>
          <a:xfrm>
            <a:off x="2458766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F46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9" name="Freeform: Shape 3628">
            <a:extLst>
              <a:ext uri="{FF2B5EF4-FFF2-40B4-BE49-F238E27FC236}">
                <a16:creationId xmlns:a16="http://schemas.microsoft.com/office/drawing/2014/main" id="{9BBC1A96-BE66-5F22-E635-937492473F7A}"/>
              </a:ext>
            </a:extLst>
          </p:cNvPr>
          <p:cNvSpPr/>
          <p:nvPr/>
        </p:nvSpPr>
        <p:spPr>
          <a:xfrm>
            <a:off x="24589893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F46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0" name="Freeform: Shape 3629">
            <a:extLst>
              <a:ext uri="{FF2B5EF4-FFF2-40B4-BE49-F238E27FC236}">
                <a16:creationId xmlns:a16="http://schemas.microsoft.com/office/drawing/2014/main" id="{4CB5421A-CB54-F815-723D-D173D1988606}"/>
              </a:ext>
            </a:extLst>
          </p:cNvPr>
          <p:cNvSpPr/>
          <p:nvPr/>
        </p:nvSpPr>
        <p:spPr>
          <a:xfrm>
            <a:off x="2459223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F47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1" name="Freeform: Shape 3630">
            <a:extLst>
              <a:ext uri="{FF2B5EF4-FFF2-40B4-BE49-F238E27FC236}">
                <a16:creationId xmlns:a16="http://schemas.microsoft.com/office/drawing/2014/main" id="{8BB45C38-5E37-EACA-9999-090614D861EE}"/>
              </a:ext>
            </a:extLst>
          </p:cNvPr>
          <p:cNvSpPr/>
          <p:nvPr/>
        </p:nvSpPr>
        <p:spPr>
          <a:xfrm>
            <a:off x="2459446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F47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2" name="Freeform: Shape 3631">
            <a:extLst>
              <a:ext uri="{FF2B5EF4-FFF2-40B4-BE49-F238E27FC236}">
                <a16:creationId xmlns:a16="http://schemas.microsoft.com/office/drawing/2014/main" id="{3DE0D8DE-5907-9F84-E4EB-4ACD1C0147C4}"/>
              </a:ext>
            </a:extLst>
          </p:cNvPr>
          <p:cNvSpPr/>
          <p:nvPr/>
        </p:nvSpPr>
        <p:spPr>
          <a:xfrm>
            <a:off x="2459668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F47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3" name="Freeform: Shape 3632">
            <a:extLst>
              <a:ext uri="{FF2B5EF4-FFF2-40B4-BE49-F238E27FC236}">
                <a16:creationId xmlns:a16="http://schemas.microsoft.com/office/drawing/2014/main" id="{6F906671-75EF-F9C8-3030-35A620345C91}"/>
              </a:ext>
            </a:extLst>
          </p:cNvPr>
          <p:cNvSpPr/>
          <p:nvPr/>
        </p:nvSpPr>
        <p:spPr>
          <a:xfrm>
            <a:off x="24598913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F47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4" name="Freeform: Shape 3633">
            <a:extLst>
              <a:ext uri="{FF2B5EF4-FFF2-40B4-BE49-F238E27FC236}">
                <a16:creationId xmlns:a16="http://schemas.microsoft.com/office/drawing/2014/main" id="{1B3EEB2F-ABDA-531D-90A0-34EF1D81EF22}"/>
              </a:ext>
            </a:extLst>
          </p:cNvPr>
          <p:cNvSpPr/>
          <p:nvPr/>
        </p:nvSpPr>
        <p:spPr>
          <a:xfrm>
            <a:off x="2460125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F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5" name="Freeform: Shape 3634">
            <a:extLst>
              <a:ext uri="{FF2B5EF4-FFF2-40B4-BE49-F238E27FC236}">
                <a16:creationId xmlns:a16="http://schemas.microsoft.com/office/drawing/2014/main" id="{AEC28B56-AD6E-D622-1391-7D247F7D1EDF}"/>
              </a:ext>
            </a:extLst>
          </p:cNvPr>
          <p:cNvSpPr/>
          <p:nvPr/>
        </p:nvSpPr>
        <p:spPr>
          <a:xfrm>
            <a:off x="2460348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F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6" name="Freeform: Shape 3635">
            <a:extLst>
              <a:ext uri="{FF2B5EF4-FFF2-40B4-BE49-F238E27FC236}">
                <a16:creationId xmlns:a16="http://schemas.microsoft.com/office/drawing/2014/main" id="{559773B7-B528-8F12-DE08-3E93BC70A22A}"/>
              </a:ext>
            </a:extLst>
          </p:cNvPr>
          <p:cNvSpPr/>
          <p:nvPr/>
        </p:nvSpPr>
        <p:spPr>
          <a:xfrm>
            <a:off x="2460570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F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7" name="Freeform: Shape 3636">
            <a:extLst>
              <a:ext uri="{FF2B5EF4-FFF2-40B4-BE49-F238E27FC236}">
                <a16:creationId xmlns:a16="http://schemas.microsoft.com/office/drawing/2014/main" id="{C820A9F2-F355-02E6-BB19-88E531395DFD}"/>
              </a:ext>
            </a:extLst>
          </p:cNvPr>
          <p:cNvSpPr/>
          <p:nvPr/>
        </p:nvSpPr>
        <p:spPr>
          <a:xfrm>
            <a:off x="2460804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E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8" name="Freeform: Shape 3637">
            <a:extLst>
              <a:ext uri="{FF2B5EF4-FFF2-40B4-BE49-F238E27FC236}">
                <a16:creationId xmlns:a16="http://schemas.microsoft.com/office/drawing/2014/main" id="{80625DCD-C3C2-E3F5-23E4-5EE562077548}"/>
              </a:ext>
            </a:extLst>
          </p:cNvPr>
          <p:cNvSpPr/>
          <p:nvPr/>
        </p:nvSpPr>
        <p:spPr>
          <a:xfrm>
            <a:off x="2461027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E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9" name="Freeform: Shape 3638">
            <a:extLst>
              <a:ext uri="{FF2B5EF4-FFF2-40B4-BE49-F238E27FC236}">
                <a16:creationId xmlns:a16="http://schemas.microsoft.com/office/drawing/2014/main" id="{D2764B49-E0D0-6E13-1E81-B68B2A4AAC2B}"/>
              </a:ext>
            </a:extLst>
          </p:cNvPr>
          <p:cNvSpPr/>
          <p:nvPr/>
        </p:nvSpPr>
        <p:spPr>
          <a:xfrm>
            <a:off x="2461250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E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0" name="Freeform: Shape 3639">
            <a:extLst>
              <a:ext uri="{FF2B5EF4-FFF2-40B4-BE49-F238E27FC236}">
                <a16:creationId xmlns:a16="http://schemas.microsoft.com/office/drawing/2014/main" id="{4BE64FB5-A86D-C64A-BDEE-D63E604AEC83}"/>
              </a:ext>
            </a:extLst>
          </p:cNvPr>
          <p:cNvSpPr/>
          <p:nvPr/>
        </p:nvSpPr>
        <p:spPr>
          <a:xfrm>
            <a:off x="2461472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E49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1" name="Freeform: Shape 3640">
            <a:extLst>
              <a:ext uri="{FF2B5EF4-FFF2-40B4-BE49-F238E27FC236}">
                <a16:creationId xmlns:a16="http://schemas.microsoft.com/office/drawing/2014/main" id="{15070A89-976F-FCE2-F8B0-6BC3259AABB9}"/>
              </a:ext>
            </a:extLst>
          </p:cNvPr>
          <p:cNvSpPr/>
          <p:nvPr/>
        </p:nvSpPr>
        <p:spPr>
          <a:xfrm>
            <a:off x="2461706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E49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8728A9F1-E799-F6CA-71F1-32481FE46B98}"/>
              </a:ext>
            </a:extLst>
          </p:cNvPr>
          <p:cNvSpPr/>
          <p:nvPr/>
        </p:nvSpPr>
        <p:spPr>
          <a:xfrm>
            <a:off x="2461929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E49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3" name="Freeform: Shape 3642">
            <a:extLst>
              <a:ext uri="{FF2B5EF4-FFF2-40B4-BE49-F238E27FC236}">
                <a16:creationId xmlns:a16="http://schemas.microsoft.com/office/drawing/2014/main" id="{A32F3E3A-13AD-438A-B4E0-B541E1DD29BB}"/>
              </a:ext>
            </a:extLst>
          </p:cNvPr>
          <p:cNvSpPr/>
          <p:nvPr/>
        </p:nvSpPr>
        <p:spPr>
          <a:xfrm>
            <a:off x="2462152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E49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4" name="Freeform: Shape 3643">
            <a:extLst>
              <a:ext uri="{FF2B5EF4-FFF2-40B4-BE49-F238E27FC236}">
                <a16:creationId xmlns:a16="http://schemas.microsoft.com/office/drawing/2014/main" id="{123C4FB1-F410-4545-FBB3-53D2190962F3}"/>
              </a:ext>
            </a:extLst>
          </p:cNvPr>
          <p:cNvSpPr/>
          <p:nvPr/>
        </p:nvSpPr>
        <p:spPr>
          <a:xfrm>
            <a:off x="2462374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E4A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5" name="Freeform: Shape 3644">
            <a:extLst>
              <a:ext uri="{FF2B5EF4-FFF2-40B4-BE49-F238E27FC236}">
                <a16:creationId xmlns:a16="http://schemas.microsoft.com/office/drawing/2014/main" id="{E7CF2BF5-8456-C8FE-8406-F6BBA6189940}"/>
              </a:ext>
            </a:extLst>
          </p:cNvPr>
          <p:cNvSpPr/>
          <p:nvPr/>
        </p:nvSpPr>
        <p:spPr>
          <a:xfrm>
            <a:off x="2462608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E4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6" name="Freeform: Shape 3645">
            <a:extLst>
              <a:ext uri="{FF2B5EF4-FFF2-40B4-BE49-F238E27FC236}">
                <a16:creationId xmlns:a16="http://schemas.microsoft.com/office/drawing/2014/main" id="{BD8221F9-5BB5-2473-7769-D4DCDC920503}"/>
              </a:ext>
            </a:extLst>
          </p:cNvPr>
          <p:cNvSpPr/>
          <p:nvPr/>
        </p:nvSpPr>
        <p:spPr>
          <a:xfrm>
            <a:off x="246283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E4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7" name="Freeform: Shape 3646">
            <a:extLst>
              <a:ext uri="{FF2B5EF4-FFF2-40B4-BE49-F238E27FC236}">
                <a16:creationId xmlns:a16="http://schemas.microsoft.com/office/drawing/2014/main" id="{5290EB7D-C077-447B-D6B2-24E977DF0F16}"/>
              </a:ext>
            </a:extLst>
          </p:cNvPr>
          <p:cNvSpPr/>
          <p:nvPr/>
        </p:nvSpPr>
        <p:spPr>
          <a:xfrm>
            <a:off x="2463054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D4C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8" name="Freeform: Shape 3647">
            <a:extLst>
              <a:ext uri="{FF2B5EF4-FFF2-40B4-BE49-F238E27FC236}">
                <a16:creationId xmlns:a16="http://schemas.microsoft.com/office/drawing/2014/main" id="{CAC7309D-B9C6-1869-8877-18B7D8634EBE}"/>
              </a:ext>
            </a:extLst>
          </p:cNvPr>
          <p:cNvSpPr/>
          <p:nvPr/>
        </p:nvSpPr>
        <p:spPr>
          <a:xfrm>
            <a:off x="24632766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D4C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9" name="Freeform: Shape 3648">
            <a:extLst>
              <a:ext uri="{FF2B5EF4-FFF2-40B4-BE49-F238E27FC236}">
                <a16:creationId xmlns:a16="http://schemas.microsoft.com/office/drawing/2014/main" id="{6B8DB654-E718-3071-B66B-EB8CEAC4CCAC}"/>
              </a:ext>
            </a:extLst>
          </p:cNvPr>
          <p:cNvSpPr/>
          <p:nvPr/>
        </p:nvSpPr>
        <p:spPr>
          <a:xfrm>
            <a:off x="2463510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D4C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0" name="Freeform: Shape 3649">
            <a:extLst>
              <a:ext uri="{FF2B5EF4-FFF2-40B4-BE49-F238E27FC236}">
                <a16:creationId xmlns:a16="http://schemas.microsoft.com/office/drawing/2014/main" id="{DE2E0C55-3148-2B7D-ED88-1324F8F6637C}"/>
              </a:ext>
            </a:extLst>
          </p:cNvPr>
          <p:cNvSpPr/>
          <p:nvPr/>
        </p:nvSpPr>
        <p:spPr>
          <a:xfrm>
            <a:off x="2463733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1" name="Freeform: Shape 3650">
            <a:extLst>
              <a:ext uri="{FF2B5EF4-FFF2-40B4-BE49-F238E27FC236}">
                <a16:creationId xmlns:a16="http://schemas.microsoft.com/office/drawing/2014/main" id="{AD87DC7D-917F-5C22-C932-D2A6E2434DC1}"/>
              </a:ext>
            </a:extLst>
          </p:cNvPr>
          <p:cNvSpPr/>
          <p:nvPr/>
        </p:nvSpPr>
        <p:spPr>
          <a:xfrm>
            <a:off x="2463956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2" name="Freeform: Shape 3651">
            <a:extLst>
              <a:ext uri="{FF2B5EF4-FFF2-40B4-BE49-F238E27FC236}">
                <a16:creationId xmlns:a16="http://schemas.microsoft.com/office/drawing/2014/main" id="{467523E9-0F01-1A03-9300-6AC5E8D45D60}"/>
              </a:ext>
            </a:extLst>
          </p:cNvPr>
          <p:cNvSpPr/>
          <p:nvPr/>
        </p:nvSpPr>
        <p:spPr>
          <a:xfrm>
            <a:off x="2464189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3" name="Freeform: Shape 3652">
            <a:extLst>
              <a:ext uri="{FF2B5EF4-FFF2-40B4-BE49-F238E27FC236}">
                <a16:creationId xmlns:a16="http://schemas.microsoft.com/office/drawing/2014/main" id="{70643529-2468-405A-7404-1292F245E831}"/>
              </a:ext>
            </a:extLst>
          </p:cNvPr>
          <p:cNvSpPr/>
          <p:nvPr/>
        </p:nvSpPr>
        <p:spPr>
          <a:xfrm>
            <a:off x="2464412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4" name="Freeform: Shape 3653">
            <a:extLst>
              <a:ext uri="{FF2B5EF4-FFF2-40B4-BE49-F238E27FC236}">
                <a16:creationId xmlns:a16="http://schemas.microsoft.com/office/drawing/2014/main" id="{9C5B91EC-013B-5CDF-C09D-349F8321E4DD}"/>
              </a:ext>
            </a:extLst>
          </p:cNvPr>
          <p:cNvSpPr/>
          <p:nvPr/>
        </p:nvSpPr>
        <p:spPr>
          <a:xfrm>
            <a:off x="2464635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C4E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5" name="Freeform: Shape 3654">
            <a:extLst>
              <a:ext uri="{FF2B5EF4-FFF2-40B4-BE49-F238E27FC236}">
                <a16:creationId xmlns:a16="http://schemas.microsoft.com/office/drawing/2014/main" id="{17566543-4B76-B539-0376-D4CB49FCE58A}"/>
              </a:ext>
            </a:extLst>
          </p:cNvPr>
          <p:cNvSpPr/>
          <p:nvPr/>
        </p:nvSpPr>
        <p:spPr>
          <a:xfrm>
            <a:off x="2464858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C4E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6" name="Freeform: Shape 3655">
            <a:extLst>
              <a:ext uri="{FF2B5EF4-FFF2-40B4-BE49-F238E27FC236}">
                <a16:creationId xmlns:a16="http://schemas.microsoft.com/office/drawing/2014/main" id="{B4BADF7A-5B27-95FB-8DE7-9C865904B38C}"/>
              </a:ext>
            </a:extLst>
          </p:cNvPr>
          <p:cNvSpPr/>
          <p:nvPr/>
        </p:nvSpPr>
        <p:spPr>
          <a:xfrm>
            <a:off x="2465091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C4E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7" name="Freeform: Shape 3656">
            <a:extLst>
              <a:ext uri="{FF2B5EF4-FFF2-40B4-BE49-F238E27FC236}">
                <a16:creationId xmlns:a16="http://schemas.microsoft.com/office/drawing/2014/main" id="{B2465E41-3E0B-C967-A22C-133F2958EE81}"/>
              </a:ext>
            </a:extLst>
          </p:cNvPr>
          <p:cNvSpPr/>
          <p:nvPr/>
        </p:nvSpPr>
        <p:spPr>
          <a:xfrm>
            <a:off x="2465314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8" name="Freeform: Shape 3657">
            <a:extLst>
              <a:ext uri="{FF2B5EF4-FFF2-40B4-BE49-F238E27FC236}">
                <a16:creationId xmlns:a16="http://schemas.microsoft.com/office/drawing/2014/main" id="{E641369B-ADBB-B751-A328-4438810C4DE8}"/>
              </a:ext>
            </a:extLst>
          </p:cNvPr>
          <p:cNvSpPr/>
          <p:nvPr/>
        </p:nvSpPr>
        <p:spPr>
          <a:xfrm>
            <a:off x="2465537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9" name="Freeform: Shape 3658">
            <a:extLst>
              <a:ext uri="{FF2B5EF4-FFF2-40B4-BE49-F238E27FC236}">
                <a16:creationId xmlns:a16="http://schemas.microsoft.com/office/drawing/2014/main" id="{913E60A9-AD9C-1EFB-AA9C-C666FE6F765A}"/>
              </a:ext>
            </a:extLst>
          </p:cNvPr>
          <p:cNvSpPr/>
          <p:nvPr/>
        </p:nvSpPr>
        <p:spPr>
          <a:xfrm>
            <a:off x="24657600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0" name="Freeform: Shape 3659">
            <a:extLst>
              <a:ext uri="{FF2B5EF4-FFF2-40B4-BE49-F238E27FC236}">
                <a16:creationId xmlns:a16="http://schemas.microsoft.com/office/drawing/2014/main" id="{F8747CC6-5834-9721-38E3-CBFFEF2A6C67}"/>
              </a:ext>
            </a:extLst>
          </p:cNvPr>
          <p:cNvSpPr/>
          <p:nvPr/>
        </p:nvSpPr>
        <p:spPr>
          <a:xfrm>
            <a:off x="2465994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1" name="Freeform: Shape 3660">
            <a:extLst>
              <a:ext uri="{FF2B5EF4-FFF2-40B4-BE49-F238E27FC236}">
                <a16:creationId xmlns:a16="http://schemas.microsoft.com/office/drawing/2014/main" id="{8F3E96A9-43DC-B1CA-462D-F2798E0F96FB}"/>
              </a:ext>
            </a:extLst>
          </p:cNvPr>
          <p:cNvSpPr/>
          <p:nvPr/>
        </p:nvSpPr>
        <p:spPr>
          <a:xfrm>
            <a:off x="2466216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2" name="Freeform: Shape 3661">
            <a:extLst>
              <a:ext uri="{FF2B5EF4-FFF2-40B4-BE49-F238E27FC236}">
                <a16:creationId xmlns:a16="http://schemas.microsoft.com/office/drawing/2014/main" id="{78EECE98-4E03-0806-F429-1F840CCF229C}"/>
              </a:ext>
            </a:extLst>
          </p:cNvPr>
          <p:cNvSpPr/>
          <p:nvPr/>
        </p:nvSpPr>
        <p:spPr>
          <a:xfrm>
            <a:off x="2466439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3" name="Freeform: Shape 3662">
            <a:extLst>
              <a:ext uri="{FF2B5EF4-FFF2-40B4-BE49-F238E27FC236}">
                <a16:creationId xmlns:a16="http://schemas.microsoft.com/office/drawing/2014/main" id="{137B4B7C-235D-36EE-4AF2-3B5AA324D267}"/>
              </a:ext>
            </a:extLst>
          </p:cNvPr>
          <p:cNvSpPr/>
          <p:nvPr/>
        </p:nvSpPr>
        <p:spPr>
          <a:xfrm>
            <a:off x="2466673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4" name="Freeform: Shape 3663">
            <a:extLst>
              <a:ext uri="{FF2B5EF4-FFF2-40B4-BE49-F238E27FC236}">
                <a16:creationId xmlns:a16="http://schemas.microsoft.com/office/drawing/2014/main" id="{293A69BF-93B2-6536-3073-7C9037FB82B3}"/>
              </a:ext>
            </a:extLst>
          </p:cNvPr>
          <p:cNvSpPr/>
          <p:nvPr/>
        </p:nvSpPr>
        <p:spPr>
          <a:xfrm>
            <a:off x="2466896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B50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5" name="Freeform: Shape 3664">
            <a:extLst>
              <a:ext uri="{FF2B5EF4-FFF2-40B4-BE49-F238E27FC236}">
                <a16:creationId xmlns:a16="http://schemas.microsoft.com/office/drawing/2014/main" id="{31639BCC-BEC6-D471-4254-FE7B72A9B3EC}"/>
              </a:ext>
            </a:extLst>
          </p:cNvPr>
          <p:cNvSpPr/>
          <p:nvPr/>
        </p:nvSpPr>
        <p:spPr>
          <a:xfrm>
            <a:off x="2467118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B50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6" name="Freeform: Shape 3665">
            <a:extLst>
              <a:ext uri="{FF2B5EF4-FFF2-40B4-BE49-F238E27FC236}">
                <a16:creationId xmlns:a16="http://schemas.microsoft.com/office/drawing/2014/main" id="{32D45643-46F0-6ABD-27E8-1429C199252D}"/>
              </a:ext>
            </a:extLst>
          </p:cNvPr>
          <p:cNvSpPr/>
          <p:nvPr/>
        </p:nvSpPr>
        <p:spPr>
          <a:xfrm>
            <a:off x="2467341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B50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7" name="Freeform: Shape 3666">
            <a:extLst>
              <a:ext uri="{FF2B5EF4-FFF2-40B4-BE49-F238E27FC236}">
                <a16:creationId xmlns:a16="http://schemas.microsoft.com/office/drawing/2014/main" id="{59D60E66-9C97-3C22-FBC0-A3B52E0FDD0D}"/>
              </a:ext>
            </a:extLst>
          </p:cNvPr>
          <p:cNvSpPr/>
          <p:nvPr/>
        </p:nvSpPr>
        <p:spPr>
          <a:xfrm>
            <a:off x="2467575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B51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8" name="Freeform: Shape 3667">
            <a:extLst>
              <a:ext uri="{FF2B5EF4-FFF2-40B4-BE49-F238E27FC236}">
                <a16:creationId xmlns:a16="http://schemas.microsoft.com/office/drawing/2014/main" id="{05654905-92EA-22AD-B65A-C18C56C5E016}"/>
              </a:ext>
            </a:extLst>
          </p:cNvPr>
          <p:cNvSpPr/>
          <p:nvPr/>
        </p:nvSpPr>
        <p:spPr>
          <a:xfrm>
            <a:off x="2467798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B51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9" name="Freeform: Shape 3668">
            <a:extLst>
              <a:ext uri="{FF2B5EF4-FFF2-40B4-BE49-F238E27FC236}">
                <a16:creationId xmlns:a16="http://schemas.microsoft.com/office/drawing/2014/main" id="{706FB368-B8E1-9064-384D-DAAB337F79F9}"/>
              </a:ext>
            </a:extLst>
          </p:cNvPr>
          <p:cNvSpPr/>
          <p:nvPr/>
        </p:nvSpPr>
        <p:spPr>
          <a:xfrm>
            <a:off x="2468020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B51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0" name="Freeform: Shape 3669">
            <a:extLst>
              <a:ext uri="{FF2B5EF4-FFF2-40B4-BE49-F238E27FC236}">
                <a16:creationId xmlns:a16="http://schemas.microsoft.com/office/drawing/2014/main" id="{E2D4A666-0C90-F8B3-9CE0-8978AC91630B}"/>
              </a:ext>
            </a:extLst>
          </p:cNvPr>
          <p:cNvSpPr/>
          <p:nvPr/>
        </p:nvSpPr>
        <p:spPr>
          <a:xfrm>
            <a:off x="2468243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1" name="Freeform: Shape 3670">
            <a:extLst>
              <a:ext uri="{FF2B5EF4-FFF2-40B4-BE49-F238E27FC236}">
                <a16:creationId xmlns:a16="http://schemas.microsoft.com/office/drawing/2014/main" id="{EEBF8337-6DE1-F49D-7943-FA4DE36027B7}"/>
              </a:ext>
            </a:extLst>
          </p:cNvPr>
          <p:cNvSpPr/>
          <p:nvPr/>
        </p:nvSpPr>
        <p:spPr>
          <a:xfrm>
            <a:off x="2468477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2" name="Freeform: Shape 3671">
            <a:extLst>
              <a:ext uri="{FF2B5EF4-FFF2-40B4-BE49-F238E27FC236}">
                <a16:creationId xmlns:a16="http://schemas.microsoft.com/office/drawing/2014/main" id="{32018EC5-C67F-96B9-E3A9-A644804CE8C6}"/>
              </a:ext>
            </a:extLst>
          </p:cNvPr>
          <p:cNvSpPr/>
          <p:nvPr/>
        </p:nvSpPr>
        <p:spPr>
          <a:xfrm>
            <a:off x="2468700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3" name="Freeform: Shape 3672">
            <a:extLst>
              <a:ext uri="{FF2B5EF4-FFF2-40B4-BE49-F238E27FC236}">
                <a16:creationId xmlns:a16="http://schemas.microsoft.com/office/drawing/2014/main" id="{89932355-F10A-C96C-6D06-3D19A65BEAED}"/>
              </a:ext>
            </a:extLst>
          </p:cNvPr>
          <p:cNvSpPr/>
          <p:nvPr/>
        </p:nvSpPr>
        <p:spPr>
          <a:xfrm>
            <a:off x="2468922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4" name="Freeform: Shape 3673">
            <a:extLst>
              <a:ext uri="{FF2B5EF4-FFF2-40B4-BE49-F238E27FC236}">
                <a16:creationId xmlns:a16="http://schemas.microsoft.com/office/drawing/2014/main" id="{7B08013A-D2DF-EBB3-05C7-3B5E7BF2734F}"/>
              </a:ext>
            </a:extLst>
          </p:cNvPr>
          <p:cNvSpPr/>
          <p:nvPr/>
        </p:nvSpPr>
        <p:spPr>
          <a:xfrm>
            <a:off x="2469145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A53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5" name="Freeform: Shape 3674">
            <a:extLst>
              <a:ext uri="{FF2B5EF4-FFF2-40B4-BE49-F238E27FC236}">
                <a16:creationId xmlns:a16="http://schemas.microsoft.com/office/drawing/2014/main" id="{CB9BB549-E7C3-5FE0-FB2D-B75DC4BFA5D4}"/>
              </a:ext>
            </a:extLst>
          </p:cNvPr>
          <p:cNvSpPr/>
          <p:nvPr/>
        </p:nvSpPr>
        <p:spPr>
          <a:xfrm>
            <a:off x="2469379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A53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6" name="Freeform: Shape 3675">
            <a:extLst>
              <a:ext uri="{FF2B5EF4-FFF2-40B4-BE49-F238E27FC236}">
                <a16:creationId xmlns:a16="http://schemas.microsoft.com/office/drawing/2014/main" id="{6B240A84-BD8B-B2C2-0180-38C4D7B7325F}"/>
              </a:ext>
            </a:extLst>
          </p:cNvPr>
          <p:cNvSpPr/>
          <p:nvPr/>
        </p:nvSpPr>
        <p:spPr>
          <a:xfrm>
            <a:off x="2469602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A53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7" name="Freeform: Shape 3676">
            <a:extLst>
              <a:ext uri="{FF2B5EF4-FFF2-40B4-BE49-F238E27FC236}">
                <a16:creationId xmlns:a16="http://schemas.microsoft.com/office/drawing/2014/main" id="{B5F3CC3B-BE31-2D72-FA11-3DDAE2996290}"/>
              </a:ext>
            </a:extLst>
          </p:cNvPr>
          <p:cNvSpPr/>
          <p:nvPr/>
        </p:nvSpPr>
        <p:spPr>
          <a:xfrm>
            <a:off x="2469824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954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8" name="Freeform: Shape 3677">
            <a:extLst>
              <a:ext uri="{FF2B5EF4-FFF2-40B4-BE49-F238E27FC236}">
                <a16:creationId xmlns:a16="http://schemas.microsoft.com/office/drawing/2014/main" id="{A1C66493-6C07-21D0-0303-CCBD43438EBE}"/>
              </a:ext>
            </a:extLst>
          </p:cNvPr>
          <p:cNvSpPr/>
          <p:nvPr/>
        </p:nvSpPr>
        <p:spPr>
          <a:xfrm>
            <a:off x="2470058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954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9" name="Freeform: Shape 3678">
            <a:extLst>
              <a:ext uri="{FF2B5EF4-FFF2-40B4-BE49-F238E27FC236}">
                <a16:creationId xmlns:a16="http://schemas.microsoft.com/office/drawing/2014/main" id="{EF5C907B-C09B-E6B5-D1C5-22F6E875F81E}"/>
              </a:ext>
            </a:extLst>
          </p:cNvPr>
          <p:cNvSpPr/>
          <p:nvPr/>
        </p:nvSpPr>
        <p:spPr>
          <a:xfrm>
            <a:off x="247028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954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0" name="Freeform: Shape 3679">
            <a:extLst>
              <a:ext uri="{FF2B5EF4-FFF2-40B4-BE49-F238E27FC236}">
                <a16:creationId xmlns:a16="http://schemas.microsoft.com/office/drawing/2014/main" id="{4294E188-7140-8358-EDE1-B0896FCF57F3}"/>
              </a:ext>
            </a:extLst>
          </p:cNvPr>
          <p:cNvSpPr/>
          <p:nvPr/>
        </p:nvSpPr>
        <p:spPr>
          <a:xfrm>
            <a:off x="2470504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1" name="Freeform: Shape 3680">
            <a:extLst>
              <a:ext uri="{FF2B5EF4-FFF2-40B4-BE49-F238E27FC236}">
                <a16:creationId xmlns:a16="http://schemas.microsoft.com/office/drawing/2014/main" id="{A036FBDE-6279-6A13-F328-25DB1371476F}"/>
              </a:ext>
            </a:extLst>
          </p:cNvPr>
          <p:cNvSpPr/>
          <p:nvPr/>
        </p:nvSpPr>
        <p:spPr>
          <a:xfrm>
            <a:off x="2470726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2" name="Freeform: Shape 3681">
            <a:extLst>
              <a:ext uri="{FF2B5EF4-FFF2-40B4-BE49-F238E27FC236}">
                <a16:creationId xmlns:a16="http://schemas.microsoft.com/office/drawing/2014/main" id="{C60B9CA3-6997-99E7-B494-21232446F13B}"/>
              </a:ext>
            </a:extLst>
          </p:cNvPr>
          <p:cNvSpPr/>
          <p:nvPr/>
        </p:nvSpPr>
        <p:spPr>
          <a:xfrm>
            <a:off x="2470960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3" name="Freeform: Shape 3682">
            <a:extLst>
              <a:ext uri="{FF2B5EF4-FFF2-40B4-BE49-F238E27FC236}">
                <a16:creationId xmlns:a16="http://schemas.microsoft.com/office/drawing/2014/main" id="{2EFC4E7F-2BCE-C7FB-12BB-CCBCAAE4B2A3}"/>
              </a:ext>
            </a:extLst>
          </p:cNvPr>
          <p:cNvSpPr/>
          <p:nvPr/>
        </p:nvSpPr>
        <p:spPr>
          <a:xfrm>
            <a:off x="2471183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4" name="Freeform: Shape 3683">
            <a:extLst>
              <a:ext uri="{FF2B5EF4-FFF2-40B4-BE49-F238E27FC236}">
                <a16:creationId xmlns:a16="http://schemas.microsoft.com/office/drawing/2014/main" id="{DB505E55-7D3F-C5F7-A477-19AD1DC6E3D1}"/>
              </a:ext>
            </a:extLst>
          </p:cNvPr>
          <p:cNvSpPr/>
          <p:nvPr/>
        </p:nvSpPr>
        <p:spPr>
          <a:xfrm>
            <a:off x="2471406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5" name="Freeform: Shape 3684">
            <a:extLst>
              <a:ext uri="{FF2B5EF4-FFF2-40B4-BE49-F238E27FC236}">
                <a16:creationId xmlns:a16="http://schemas.microsoft.com/office/drawing/2014/main" id="{BB57FE3F-695A-DCC7-B6AA-F46A038EFCCE}"/>
              </a:ext>
            </a:extLst>
          </p:cNvPr>
          <p:cNvSpPr/>
          <p:nvPr/>
        </p:nvSpPr>
        <p:spPr>
          <a:xfrm>
            <a:off x="2471628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6" name="Freeform: Shape 3685">
            <a:extLst>
              <a:ext uri="{FF2B5EF4-FFF2-40B4-BE49-F238E27FC236}">
                <a16:creationId xmlns:a16="http://schemas.microsoft.com/office/drawing/2014/main" id="{F0EA77E8-E8E3-AD3A-D96E-8726900D3BEF}"/>
              </a:ext>
            </a:extLst>
          </p:cNvPr>
          <p:cNvSpPr/>
          <p:nvPr/>
        </p:nvSpPr>
        <p:spPr>
          <a:xfrm>
            <a:off x="2471862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7" name="Freeform: Shape 3686">
            <a:extLst>
              <a:ext uri="{FF2B5EF4-FFF2-40B4-BE49-F238E27FC236}">
                <a16:creationId xmlns:a16="http://schemas.microsoft.com/office/drawing/2014/main" id="{1A8D10B5-6908-F78D-A1EB-7AE25C2CF1DD}"/>
              </a:ext>
            </a:extLst>
          </p:cNvPr>
          <p:cNvSpPr/>
          <p:nvPr/>
        </p:nvSpPr>
        <p:spPr>
          <a:xfrm>
            <a:off x="2472085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856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8" name="Freeform: Shape 3687">
            <a:extLst>
              <a:ext uri="{FF2B5EF4-FFF2-40B4-BE49-F238E27FC236}">
                <a16:creationId xmlns:a16="http://schemas.microsoft.com/office/drawing/2014/main" id="{258AC1BE-9CCB-3A46-8DEB-F5BA11C4A9F5}"/>
              </a:ext>
            </a:extLst>
          </p:cNvPr>
          <p:cNvSpPr/>
          <p:nvPr/>
        </p:nvSpPr>
        <p:spPr>
          <a:xfrm>
            <a:off x="2472308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856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9" name="Freeform: Shape 3688">
            <a:extLst>
              <a:ext uri="{FF2B5EF4-FFF2-40B4-BE49-F238E27FC236}">
                <a16:creationId xmlns:a16="http://schemas.microsoft.com/office/drawing/2014/main" id="{C8638DC7-C531-D8FC-7E65-0E97DF18CF61}"/>
              </a:ext>
            </a:extLst>
          </p:cNvPr>
          <p:cNvSpPr/>
          <p:nvPr/>
        </p:nvSpPr>
        <p:spPr>
          <a:xfrm>
            <a:off x="24725307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857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0" name="Freeform: Shape 3689">
            <a:extLst>
              <a:ext uri="{FF2B5EF4-FFF2-40B4-BE49-F238E27FC236}">
                <a16:creationId xmlns:a16="http://schemas.microsoft.com/office/drawing/2014/main" id="{B2F2B32B-6A1A-14C1-2EFF-515738D1807D}"/>
              </a:ext>
            </a:extLst>
          </p:cNvPr>
          <p:cNvSpPr/>
          <p:nvPr/>
        </p:nvSpPr>
        <p:spPr>
          <a:xfrm>
            <a:off x="2472764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1" name="Freeform: Shape 3690">
            <a:extLst>
              <a:ext uri="{FF2B5EF4-FFF2-40B4-BE49-F238E27FC236}">
                <a16:creationId xmlns:a16="http://schemas.microsoft.com/office/drawing/2014/main" id="{EDFB6714-BE5E-E5F8-C459-46E3A1E6584C}"/>
              </a:ext>
            </a:extLst>
          </p:cNvPr>
          <p:cNvSpPr/>
          <p:nvPr/>
        </p:nvSpPr>
        <p:spPr>
          <a:xfrm>
            <a:off x="2472987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2" name="Freeform: Shape 3691">
            <a:extLst>
              <a:ext uri="{FF2B5EF4-FFF2-40B4-BE49-F238E27FC236}">
                <a16:creationId xmlns:a16="http://schemas.microsoft.com/office/drawing/2014/main" id="{32D41D5D-57DF-457B-8DFB-27B2E99A0EC5}"/>
              </a:ext>
            </a:extLst>
          </p:cNvPr>
          <p:cNvSpPr/>
          <p:nvPr/>
        </p:nvSpPr>
        <p:spPr>
          <a:xfrm>
            <a:off x="2473210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3" name="Freeform: Shape 3692">
            <a:extLst>
              <a:ext uri="{FF2B5EF4-FFF2-40B4-BE49-F238E27FC236}">
                <a16:creationId xmlns:a16="http://schemas.microsoft.com/office/drawing/2014/main" id="{314AFD06-B882-1B04-B024-B09134C929E9}"/>
              </a:ext>
            </a:extLst>
          </p:cNvPr>
          <p:cNvSpPr/>
          <p:nvPr/>
        </p:nvSpPr>
        <p:spPr>
          <a:xfrm>
            <a:off x="2473443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4" name="Freeform: Shape 3693">
            <a:extLst>
              <a:ext uri="{FF2B5EF4-FFF2-40B4-BE49-F238E27FC236}">
                <a16:creationId xmlns:a16="http://schemas.microsoft.com/office/drawing/2014/main" id="{2FB1D57A-A7BE-9E0F-A8AC-0D3BC4FA8C29}"/>
              </a:ext>
            </a:extLst>
          </p:cNvPr>
          <p:cNvSpPr/>
          <p:nvPr/>
        </p:nvSpPr>
        <p:spPr>
          <a:xfrm>
            <a:off x="2473666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759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5" name="Freeform: Shape 3694">
            <a:extLst>
              <a:ext uri="{FF2B5EF4-FFF2-40B4-BE49-F238E27FC236}">
                <a16:creationId xmlns:a16="http://schemas.microsoft.com/office/drawing/2014/main" id="{551041F2-349F-87B1-AB20-2687E7396802}"/>
              </a:ext>
            </a:extLst>
          </p:cNvPr>
          <p:cNvSpPr/>
          <p:nvPr/>
        </p:nvSpPr>
        <p:spPr>
          <a:xfrm>
            <a:off x="2473889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759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6" name="Freeform: Shape 3695">
            <a:extLst>
              <a:ext uri="{FF2B5EF4-FFF2-40B4-BE49-F238E27FC236}">
                <a16:creationId xmlns:a16="http://schemas.microsoft.com/office/drawing/2014/main" id="{E43180D5-40D1-B42B-2083-CCEC3BA34E95}"/>
              </a:ext>
            </a:extLst>
          </p:cNvPr>
          <p:cNvSpPr/>
          <p:nvPr/>
        </p:nvSpPr>
        <p:spPr>
          <a:xfrm>
            <a:off x="2474112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759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7" name="Freeform: Shape 3696">
            <a:extLst>
              <a:ext uri="{FF2B5EF4-FFF2-40B4-BE49-F238E27FC236}">
                <a16:creationId xmlns:a16="http://schemas.microsoft.com/office/drawing/2014/main" id="{47EC0DF7-BE85-08CD-7A9E-A27BB609A4D0}"/>
              </a:ext>
            </a:extLst>
          </p:cNvPr>
          <p:cNvSpPr/>
          <p:nvPr/>
        </p:nvSpPr>
        <p:spPr>
          <a:xfrm>
            <a:off x="2474345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75A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8" name="Freeform: Shape 3697">
            <a:extLst>
              <a:ext uri="{FF2B5EF4-FFF2-40B4-BE49-F238E27FC236}">
                <a16:creationId xmlns:a16="http://schemas.microsoft.com/office/drawing/2014/main" id="{B6D603EC-668F-8BFE-02EA-66462D1AC410}"/>
              </a:ext>
            </a:extLst>
          </p:cNvPr>
          <p:cNvSpPr/>
          <p:nvPr/>
        </p:nvSpPr>
        <p:spPr>
          <a:xfrm>
            <a:off x="2474568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75A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9" name="Freeform: Shape 3698">
            <a:extLst>
              <a:ext uri="{FF2B5EF4-FFF2-40B4-BE49-F238E27FC236}">
                <a16:creationId xmlns:a16="http://schemas.microsoft.com/office/drawing/2014/main" id="{BD038FAA-FD9A-20C2-24D5-AEBFAE717822}"/>
              </a:ext>
            </a:extLst>
          </p:cNvPr>
          <p:cNvSpPr/>
          <p:nvPr/>
        </p:nvSpPr>
        <p:spPr>
          <a:xfrm>
            <a:off x="247479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75A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0" name="Freeform: Shape 3699">
            <a:extLst>
              <a:ext uri="{FF2B5EF4-FFF2-40B4-BE49-F238E27FC236}">
                <a16:creationId xmlns:a16="http://schemas.microsoft.com/office/drawing/2014/main" id="{B06AE4F5-D329-5B95-D5E2-2EB63B4C648D}"/>
              </a:ext>
            </a:extLst>
          </p:cNvPr>
          <p:cNvSpPr/>
          <p:nvPr/>
        </p:nvSpPr>
        <p:spPr>
          <a:xfrm>
            <a:off x="2475014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7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1" name="Freeform: Shape 3700">
            <a:extLst>
              <a:ext uri="{FF2B5EF4-FFF2-40B4-BE49-F238E27FC236}">
                <a16:creationId xmlns:a16="http://schemas.microsoft.com/office/drawing/2014/main" id="{E9F7E285-C464-7E55-EDB3-39025B6B1090}"/>
              </a:ext>
            </a:extLst>
          </p:cNvPr>
          <p:cNvSpPr/>
          <p:nvPr/>
        </p:nvSpPr>
        <p:spPr>
          <a:xfrm>
            <a:off x="2475247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7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2" name="Freeform: Shape 3701">
            <a:extLst>
              <a:ext uri="{FF2B5EF4-FFF2-40B4-BE49-F238E27FC236}">
                <a16:creationId xmlns:a16="http://schemas.microsoft.com/office/drawing/2014/main" id="{0D39206F-9948-75A8-CCB8-1007C6347F5F}"/>
              </a:ext>
            </a:extLst>
          </p:cNvPr>
          <p:cNvSpPr/>
          <p:nvPr/>
        </p:nvSpPr>
        <p:spPr>
          <a:xfrm>
            <a:off x="2475470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7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3" name="Freeform: Shape 3702">
            <a:extLst>
              <a:ext uri="{FF2B5EF4-FFF2-40B4-BE49-F238E27FC236}">
                <a16:creationId xmlns:a16="http://schemas.microsoft.com/office/drawing/2014/main" id="{0F8451A0-D8BF-418D-0E2D-1E45177228D5}"/>
              </a:ext>
            </a:extLst>
          </p:cNvPr>
          <p:cNvSpPr/>
          <p:nvPr/>
        </p:nvSpPr>
        <p:spPr>
          <a:xfrm>
            <a:off x="2475693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7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4" name="Freeform: Shape 3703">
            <a:extLst>
              <a:ext uri="{FF2B5EF4-FFF2-40B4-BE49-F238E27FC236}">
                <a16:creationId xmlns:a16="http://schemas.microsoft.com/office/drawing/2014/main" id="{5EF838C6-F068-419F-EE97-519D345285A0}"/>
              </a:ext>
            </a:extLst>
          </p:cNvPr>
          <p:cNvSpPr/>
          <p:nvPr/>
        </p:nvSpPr>
        <p:spPr>
          <a:xfrm>
            <a:off x="2475916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6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5" name="Freeform: Shape 3704">
            <a:extLst>
              <a:ext uri="{FF2B5EF4-FFF2-40B4-BE49-F238E27FC236}">
                <a16:creationId xmlns:a16="http://schemas.microsoft.com/office/drawing/2014/main" id="{88A1320F-8528-8457-FA98-281A12A49B91}"/>
              </a:ext>
            </a:extLst>
          </p:cNvPr>
          <p:cNvSpPr/>
          <p:nvPr/>
        </p:nvSpPr>
        <p:spPr>
          <a:xfrm>
            <a:off x="2476149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6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6" name="Freeform: Shape 3705">
            <a:extLst>
              <a:ext uri="{FF2B5EF4-FFF2-40B4-BE49-F238E27FC236}">
                <a16:creationId xmlns:a16="http://schemas.microsoft.com/office/drawing/2014/main" id="{23DF97E5-B76B-CCBC-4DC8-899935C90ABF}"/>
              </a:ext>
            </a:extLst>
          </p:cNvPr>
          <p:cNvSpPr/>
          <p:nvPr/>
        </p:nvSpPr>
        <p:spPr>
          <a:xfrm>
            <a:off x="2476372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6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7" name="Freeform: Shape 3706">
            <a:extLst>
              <a:ext uri="{FF2B5EF4-FFF2-40B4-BE49-F238E27FC236}">
                <a16:creationId xmlns:a16="http://schemas.microsoft.com/office/drawing/2014/main" id="{FD2C1C38-ED9F-7E6C-341C-90FA6FC54BF6}"/>
              </a:ext>
            </a:extLst>
          </p:cNvPr>
          <p:cNvSpPr/>
          <p:nvPr/>
        </p:nvSpPr>
        <p:spPr>
          <a:xfrm>
            <a:off x="2476595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65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8" name="Freeform: Shape 3707">
            <a:extLst>
              <a:ext uri="{FF2B5EF4-FFF2-40B4-BE49-F238E27FC236}">
                <a16:creationId xmlns:a16="http://schemas.microsoft.com/office/drawing/2014/main" id="{975116CE-2D1A-9D29-7E04-C16A09113555}"/>
              </a:ext>
            </a:extLst>
          </p:cNvPr>
          <p:cNvSpPr/>
          <p:nvPr/>
        </p:nvSpPr>
        <p:spPr>
          <a:xfrm>
            <a:off x="2476829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65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9" name="Freeform: Shape 3708">
            <a:extLst>
              <a:ext uri="{FF2B5EF4-FFF2-40B4-BE49-F238E27FC236}">
                <a16:creationId xmlns:a16="http://schemas.microsoft.com/office/drawing/2014/main" id="{66DF162D-DFF4-E770-A7DC-F37FC4379AFE}"/>
              </a:ext>
            </a:extLst>
          </p:cNvPr>
          <p:cNvSpPr/>
          <p:nvPr/>
        </p:nvSpPr>
        <p:spPr>
          <a:xfrm>
            <a:off x="247705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65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0" name="Freeform: Shape 3709">
            <a:extLst>
              <a:ext uri="{FF2B5EF4-FFF2-40B4-BE49-F238E27FC236}">
                <a16:creationId xmlns:a16="http://schemas.microsoft.com/office/drawing/2014/main" id="{126B01AB-CE5C-D362-1031-6663CAFB89D0}"/>
              </a:ext>
            </a:extLst>
          </p:cNvPr>
          <p:cNvSpPr/>
          <p:nvPr/>
        </p:nvSpPr>
        <p:spPr>
          <a:xfrm>
            <a:off x="2477274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1" name="Freeform: Shape 3710">
            <a:extLst>
              <a:ext uri="{FF2B5EF4-FFF2-40B4-BE49-F238E27FC236}">
                <a16:creationId xmlns:a16="http://schemas.microsoft.com/office/drawing/2014/main" id="{6B120D4D-F7E7-151E-FF23-61BE9F1D1B29}"/>
              </a:ext>
            </a:extLst>
          </p:cNvPr>
          <p:cNvSpPr/>
          <p:nvPr/>
        </p:nvSpPr>
        <p:spPr>
          <a:xfrm>
            <a:off x="2477497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2" name="Freeform: Shape 3711">
            <a:extLst>
              <a:ext uri="{FF2B5EF4-FFF2-40B4-BE49-F238E27FC236}">
                <a16:creationId xmlns:a16="http://schemas.microsoft.com/office/drawing/2014/main" id="{C439AFC4-105F-B82D-CAF6-DA7E1CBE197C}"/>
              </a:ext>
            </a:extLst>
          </p:cNvPr>
          <p:cNvSpPr/>
          <p:nvPr/>
        </p:nvSpPr>
        <p:spPr>
          <a:xfrm>
            <a:off x="2477731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3" name="Freeform: Shape 3712">
            <a:extLst>
              <a:ext uri="{FF2B5EF4-FFF2-40B4-BE49-F238E27FC236}">
                <a16:creationId xmlns:a16="http://schemas.microsoft.com/office/drawing/2014/main" id="{AA4189EF-DEC7-C93A-1DC3-D6B332BC9BA4}"/>
              </a:ext>
            </a:extLst>
          </p:cNvPr>
          <p:cNvSpPr/>
          <p:nvPr/>
        </p:nvSpPr>
        <p:spPr>
          <a:xfrm>
            <a:off x="247795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4" name="Freeform: Shape 3713">
            <a:extLst>
              <a:ext uri="{FF2B5EF4-FFF2-40B4-BE49-F238E27FC236}">
                <a16:creationId xmlns:a16="http://schemas.microsoft.com/office/drawing/2014/main" id="{C1549BAD-CDE3-2B31-7A63-32E2D2FE8689}"/>
              </a:ext>
            </a:extLst>
          </p:cNvPr>
          <p:cNvSpPr/>
          <p:nvPr/>
        </p:nvSpPr>
        <p:spPr>
          <a:xfrm>
            <a:off x="2478176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5" name="Freeform: Shape 3714">
            <a:extLst>
              <a:ext uri="{FF2B5EF4-FFF2-40B4-BE49-F238E27FC236}">
                <a16:creationId xmlns:a16="http://schemas.microsoft.com/office/drawing/2014/main" id="{5387EB78-662B-DD41-E2DE-F2DC8CE99D38}"/>
              </a:ext>
            </a:extLst>
          </p:cNvPr>
          <p:cNvSpPr/>
          <p:nvPr/>
        </p:nvSpPr>
        <p:spPr>
          <a:xfrm>
            <a:off x="2478399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6" name="Freeform: Shape 3715">
            <a:extLst>
              <a:ext uri="{FF2B5EF4-FFF2-40B4-BE49-F238E27FC236}">
                <a16:creationId xmlns:a16="http://schemas.microsoft.com/office/drawing/2014/main" id="{E1ED0A1F-6CBD-D582-5C3E-B3B0BDD240CF}"/>
              </a:ext>
            </a:extLst>
          </p:cNvPr>
          <p:cNvSpPr/>
          <p:nvPr/>
        </p:nvSpPr>
        <p:spPr>
          <a:xfrm>
            <a:off x="2478633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7" name="Freeform: Shape 3716">
            <a:extLst>
              <a:ext uri="{FF2B5EF4-FFF2-40B4-BE49-F238E27FC236}">
                <a16:creationId xmlns:a16="http://schemas.microsoft.com/office/drawing/2014/main" id="{F65418DD-6E9A-900D-B0B3-6D933B841653}"/>
              </a:ext>
            </a:extLst>
          </p:cNvPr>
          <p:cNvSpPr/>
          <p:nvPr/>
        </p:nvSpPr>
        <p:spPr>
          <a:xfrm>
            <a:off x="2478856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45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8" name="Freeform: Shape 3717">
            <a:extLst>
              <a:ext uri="{FF2B5EF4-FFF2-40B4-BE49-F238E27FC236}">
                <a16:creationId xmlns:a16="http://schemas.microsoft.com/office/drawing/2014/main" id="{2E851759-C56F-44A7-DE19-773F5ABFDA46}"/>
              </a:ext>
            </a:extLst>
          </p:cNvPr>
          <p:cNvSpPr/>
          <p:nvPr/>
        </p:nvSpPr>
        <p:spPr>
          <a:xfrm>
            <a:off x="2479078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45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9" name="Freeform: Shape 3718">
            <a:extLst>
              <a:ext uri="{FF2B5EF4-FFF2-40B4-BE49-F238E27FC236}">
                <a16:creationId xmlns:a16="http://schemas.microsoft.com/office/drawing/2014/main" id="{F73ED115-D595-885E-E159-33053A42FFC6}"/>
              </a:ext>
            </a:extLst>
          </p:cNvPr>
          <p:cNvSpPr/>
          <p:nvPr/>
        </p:nvSpPr>
        <p:spPr>
          <a:xfrm>
            <a:off x="24793015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45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0" name="Freeform: Shape 3719">
            <a:extLst>
              <a:ext uri="{FF2B5EF4-FFF2-40B4-BE49-F238E27FC236}">
                <a16:creationId xmlns:a16="http://schemas.microsoft.com/office/drawing/2014/main" id="{E4E35583-0829-DC3D-C4B9-4F2748FB2F6B}"/>
              </a:ext>
            </a:extLst>
          </p:cNvPr>
          <p:cNvSpPr/>
          <p:nvPr/>
        </p:nvSpPr>
        <p:spPr>
          <a:xfrm>
            <a:off x="2479535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45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1" name="Freeform: Shape 3720">
            <a:extLst>
              <a:ext uri="{FF2B5EF4-FFF2-40B4-BE49-F238E27FC236}">
                <a16:creationId xmlns:a16="http://schemas.microsoft.com/office/drawing/2014/main" id="{8CA42D7E-03F5-FA5B-8257-3D6795A2107A}"/>
              </a:ext>
            </a:extLst>
          </p:cNvPr>
          <p:cNvSpPr/>
          <p:nvPr/>
        </p:nvSpPr>
        <p:spPr>
          <a:xfrm>
            <a:off x="247975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2" name="Freeform: Shape 3721">
            <a:extLst>
              <a:ext uri="{FF2B5EF4-FFF2-40B4-BE49-F238E27FC236}">
                <a16:creationId xmlns:a16="http://schemas.microsoft.com/office/drawing/2014/main" id="{F77EE8C2-F450-A65B-A0B2-A027511876DB}"/>
              </a:ext>
            </a:extLst>
          </p:cNvPr>
          <p:cNvSpPr/>
          <p:nvPr/>
        </p:nvSpPr>
        <p:spPr>
          <a:xfrm>
            <a:off x="2479980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3" name="Freeform: Shape 3722">
            <a:extLst>
              <a:ext uri="{FF2B5EF4-FFF2-40B4-BE49-F238E27FC236}">
                <a16:creationId xmlns:a16="http://schemas.microsoft.com/office/drawing/2014/main" id="{2073577F-038A-133A-248F-378F0741B0F0}"/>
              </a:ext>
            </a:extLst>
          </p:cNvPr>
          <p:cNvSpPr/>
          <p:nvPr/>
        </p:nvSpPr>
        <p:spPr>
          <a:xfrm>
            <a:off x="2480214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4" name="Freeform: Shape 3723">
            <a:extLst>
              <a:ext uri="{FF2B5EF4-FFF2-40B4-BE49-F238E27FC236}">
                <a16:creationId xmlns:a16="http://schemas.microsoft.com/office/drawing/2014/main" id="{0C670785-C9E1-74C6-31B7-7A696F544618}"/>
              </a:ext>
            </a:extLst>
          </p:cNvPr>
          <p:cNvSpPr/>
          <p:nvPr/>
        </p:nvSpPr>
        <p:spPr>
          <a:xfrm>
            <a:off x="2480437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4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5" name="Freeform: Shape 3724">
            <a:extLst>
              <a:ext uri="{FF2B5EF4-FFF2-40B4-BE49-F238E27FC236}">
                <a16:creationId xmlns:a16="http://schemas.microsoft.com/office/drawing/2014/main" id="{80B5873E-CCC4-791F-C5CB-D69D0FB186C6}"/>
              </a:ext>
            </a:extLst>
          </p:cNvPr>
          <p:cNvSpPr/>
          <p:nvPr/>
        </p:nvSpPr>
        <p:spPr>
          <a:xfrm>
            <a:off x="248066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4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6" name="Freeform: Shape 3725">
            <a:extLst>
              <a:ext uri="{FF2B5EF4-FFF2-40B4-BE49-F238E27FC236}">
                <a16:creationId xmlns:a16="http://schemas.microsoft.com/office/drawing/2014/main" id="{516AF6CF-D123-9FAB-7544-8E4745769D7F}"/>
              </a:ext>
            </a:extLst>
          </p:cNvPr>
          <p:cNvSpPr/>
          <p:nvPr/>
        </p:nvSpPr>
        <p:spPr>
          <a:xfrm>
            <a:off x="2480882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4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7" name="Freeform: Shape 3726">
            <a:extLst>
              <a:ext uri="{FF2B5EF4-FFF2-40B4-BE49-F238E27FC236}">
                <a16:creationId xmlns:a16="http://schemas.microsoft.com/office/drawing/2014/main" id="{B86C900E-966E-1E1D-7BD2-2A31629878D9}"/>
              </a:ext>
            </a:extLst>
          </p:cNvPr>
          <p:cNvSpPr/>
          <p:nvPr/>
        </p:nvSpPr>
        <p:spPr>
          <a:xfrm>
            <a:off x="2481116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8" name="Freeform: Shape 3727">
            <a:extLst>
              <a:ext uri="{FF2B5EF4-FFF2-40B4-BE49-F238E27FC236}">
                <a16:creationId xmlns:a16="http://schemas.microsoft.com/office/drawing/2014/main" id="{825112B1-3C5E-32AF-FE1E-A6F3EE7FC4CA}"/>
              </a:ext>
            </a:extLst>
          </p:cNvPr>
          <p:cNvSpPr/>
          <p:nvPr/>
        </p:nvSpPr>
        <p:spPr>
          <a:xfrm>
            <a:off x="2481339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9" name="Freeform: Shape 3728">
            <a:extLst>
              <a:ext uri="{FF2B5EF4-FFF2-40B4-BE49-F238E27FC236}">
                <a16:creationId xmlns:a16="http://schemas.microsoft.com/office/drawing/2014/main" id="{71EDD9C8-B3A4-9083-51C1-AE110B04E8FD}"/>
              </a:ext>
            </a:extLst>
          </p:cNvPr>
          <p:cNvSpPr/>
          <p:nvPr/>
        </p:nvSpPr>
        <p:spPr>
          <a:xfrm>
            <a:off x="248156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0" name="Freeform: Shape 3729">
            <a:extLst>
              <a:ext uri="{FF2B5EF4-FFF2-40B4-BE49-F238E27FC236}">
                <a16:creationId xmlns:a16="http://schemas.microsoft.com/office/drawing/2014/main" id="{9E515FEC-E133-BA80-CB2A-DDA4DB5B538C}"/>
              </a:ext>
            </a:extLst>
          </p:cNvPr>
          <p:cNvSpPr/>
          <p:nvPr/>
        </p:nvSpPr>
        <p:spPr>
          <a:xfrm>
            <a:off x="2481784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1" name="Freeform: Shape 3730">
            <a:extLst>
              <a:ext uri="{FF2B5EF4-FFF2-40B4-BE49-F238E27FC236}">
                <a16:creationId xmlns:a16="http://schemas.microsoft.com/office/drawing/2014/main" id="{4D52C5D1-B185-F198-B827-FE52D1644249}"/>
              </a:ext>
            </a:extLst>
          </p:cNvPr>
          <p:cNvSpPr/>
          <p:nvPr/>
        </p:nvSpPr>
        <p:spPr>
          <a:xfrm>
            <a:off x="2482018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362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2" name="Freeform: Shape 3731">
            <a:extLst>
              <a:ext uri="{FF2B5EF4-FFF2-40B4-BE49-F238E27FC236}">
                <a16:creationId xmlns:a16="http://schemas.microsoft.com/office/drawing/2014/main" id="{0FA7F5AF-D6D0-F7D6-B1E6-748805678420}"/>
              </a:ext>
            </a:extLst>
          </p:cNvPr>
          <p:cNvSpPr/>
          <p:nvPr/>
        </p:nvSpPr>
        <p:spPr>
          <a:xfrm>
            <a:off x="2482241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362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3" name="Freeform: Shape 3732">
            <a:extLst>
              <a:ext uri="{FF2B5EF4-FFF2-40B4-BE49-F238E27FC236}">
                <a16:creationId xmlns:a16="http://schemas.microsoft.com/office/drawing/2014/main" id="{963506BB-BBC1-6CEF-3EF8-5D1BC6A70CF4}"/>
              </a:ext>
            </a:extLst>
          </p:cNvPr>
          <p:cNvSpPr/>
          <p:nvPr/>
        </p:nvSpPr>
        <p:spPr>
          <a:xfrm>
            <a:off x="248246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362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4" name="Freeform: Shape 3733">
            <a:extLst>
              <a:ext uri="{FF2B5EF4-FFF2-40B4-BE49-F238E27FC236}">
                <a16:creationId xmlns:a16="http://schemas.microsoft.com/office/drawing/2014/main" id="{EA3F2C7B-E641-1048-AE56-B1816499F717}"/>
              </a:ext>
            </a:extLst>
          </p:cNvPr>
          <p:cNvSpPr/>
          <p:nvPr/>
        </p:nvSpPr>
        <p:spPr>
          <a:xfrm>
            <a:off x="2482686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5" name="Freeform: Shape 3734">
            <a:extLst>
              <a:ext uri="{FF2B5EF4-FFF2-40B4-BE49-F238E27FC236}">
                <a16:creationId xmlns:a16="http://schemas.microsoft.com/office/drawing/2014/main" id="{1FE863F8-4E7C-6B7F-763C-FC06A0ED8B5F}"/>
              </a:ext>
            </a:extLst>
          </p:cNvPr>
          <p:cNvSpPr/>
          <p:nvPr/>
        </p:nvSpPr>
        <p:spPr>
          <a:xfrm>
            <a:off x="2482920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6" name="Freeform: Shape 3735">
            <a:extLst>
              <a:ext uri="{FF2B5EF4-FFF2-40B4-BE49-F238E27FC236}">
                <a16:creationId xmlns:a16="http://schemas.microsoft.com/office/drawing/2014/main" id="{510C01E8-BAE3-3ECD-9CF8-13BCFEC1967A}"/>
              </a:ext>
            </a:extLst>
          </p:cNvPr>
          <p:cNvSpPr/>
          <p:nvPr/>
        </p:nvSpPr>
        <p:spPr>
          <a:xfrm>
            <a:off x="2483143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7" name="Freeform: Shape 3736">
            <a:extLst>
              <a:ext uri="{FF2B5EF4-FFF2-40B4-BE49-F238E27FC236}">
                <a16:creationId xmlns:a16="http://schemas.microsoft.com/office/drawing/2014/main" id="{F575C9EB-02EE-2E62-94DE-0DD41EF7B3D7}"/>
              </a:ext>
            </a:extLst>
          </p:cNvPr>
          <p:cNvSpPr/>
          <p:nvPr/>
        </p:nvSpPr>
        <p:spPr>
          <a:xfrm>
            <a:off x="2483366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8" name="Freeform: Shape 3737">
            <a:extLst>
              <a:ext uri="{FF2B5EF4-FFF2-40B4-BE49-F238E27FC236}">
                <a16:creationId xmlns:a16="http://schemas.microsoft.com/office/drawing/2014/main" id="{3008F540-A066-96B1-1090-B87FB73F4910}"/>
              </a:ext>
            </a:extLst>
          </p:cNvPr>
          <p:cNvSpPr/>
          <p:nvPr/>
        </p:nvSpPr>
        <p:spPr>
          <a:xfrm>
            <a:off x="2483600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9" name="Freeform: Shape 3738">
            <a:extLst>
              <a:ext uri="{FF2B5EF4-FFF2-40B4-BE49-F238E27FC236}">
                <a16:creationId xmlns:a16="http://schemas.microsoft.com/office/drawing/2014/main" id="{4E70D31E-1C5C-4C69-B2DF-B9BD9486BBE6}"/>
              </a:ext>
            </a:extLst>
          </p:cNvPr>
          <p:cNvSpPr/>
          <p:nvPr/>
        </p:nvSpPr>
        <p:spPr>
          <a:xfrm>
            <a:off x="248382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0" name="Freeform: Shape 3739">
            <a:extLst>
              <a:ext uri="{FF2B5EF4-FFF2-40B4-BE49-F238E27FC236}">
                <a16:creationId xmlns:a16="http://schemas.microsoft.com/office/drawing/2014/main" id="{D35F442E-5EF3-22BA-8CC1-0ACB1A51593D}"/>
              </a:ext>
            </a:extLst>
          </p:cNvPr>
          <p:cNvSpPr/>
          <p:nvPr/>
        </p:nvSpPr>
        <p:spPr>
          <a:xfrm>
            <a:off x="2484045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1" name="Freeform: Shape 3740">
            <a:extLst>
              <a:ext uri="{FF2B5EF4-FFF2-40B4-BE49-F238E27FC236}">
                <a16:creationId xmlns:a16="http://schemas.microsoft.com/office/drawing/2014/main" id="{8E33072D-588F-0FF4-83EE-5C8AA98206E9}"/>
              </a:ext>
            </a:extLst>
          </p:cNvPr>
          <p:cNvSpPr/>
          <p:nvPr/>
        </p:nvSpPr>
        <p:spPr>
          <a:xfrm>
            <a:off x="2484268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2" name="Freeform: Shape 3741">
            <a:extLst>
              <a:ext uri="{FF2B5EF4-FFF2-40B4-BE49-F238E27FC236}">
                <a16:creationId xmlns:a16="http://schemas.microsoft.com/office/drawing/2014/main" id="{A2013B99-3927-D131-666F-A3A62707BE41}"/>
              </a:ext>
            </a:extLst>
          </p:cNvPr>
          <p:cNvSpPr/>
          <p:nvPr/>
        </p:nvSpPr>
        <p:spPr>
          <a:xfrm>
            <a:off x="2484502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3" name="Freeform: Shape 3742">
            <a:extLst>
              <a:ext uri="{FF2B5EF4-FFF2-40B4-BE49-F238E27FC236}">
                <a16:creationId xmlns:a16="http://schemas.microsoft.com/office/drawing/2014/main" id="{135B1771-E395-43C2-E36B-4CED6CD7841B}"/>
              </a:ext>
            </a:extLst>
          </p:cNvPr>
          <p:cNvSpPr/>
          <p:nvPr/>
        </p:nvSpPr>
        <p:spPr>
          <a:xfrm>
            <a:off x="248472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4" name="Freeform: Shape 3743">
            <a:extLst>
              <a:ext uri="{FF2B5EF4-FFF2-40B4-BE49-F238E27FC236}">
                <a16:creationId xmlns:a16="http://schemas.microsoft.com/office/drawing/2014/main" id="{F0120F78-B243-6E67-595B-DEDF4808895A}"/>
              </a:ext>
            </a:extLst>
          </p:cNvPr>
          <p:cNvSpPr/>
          <p:nvPr/>
        </p:nvSpPr>
        <p:spPr>
          <a:xfrm>
            <a:off x="2484947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16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5" name="Freeform: Shape 3744">
            <a:extLst>
              <a:ext uri="{FF2B5EF4-FFF2-40B4-BE49-F238E27FC236}">
                <a16:creationId xmlns:a16="http://schemas.microsoft.com/office/drawing/2014/main" id="{4C984CF2-034A-0D4B-8A2E-9AD6681827D2}"/>
              </a:ext>
            </a:extLst>
          </p:cNvPr>
          <p:cNvSpPr/>
          <p:nvPr/>
        </p:nvSpPr>
        <p:spPr>
          <a:xfrm>
            <a:off x="2485170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16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6" name="Freeform: Shape 3745">
            <a:extLst>
              <a:ext uri="{FF2B5EF4-FFF2-40B4-BE49-F238E27FC236}">
                <a16:creationId xmlns:a16="http://schemas.microsoft.com/office/drawing/2014/main" id="{2199B099-5213-71A9-A2D9-B853B8D228F1}"/>
              </a:ext>
            </a:extLst>
          </p:cNvPr>
          <p:cNvSpPr/>
          <p:nvPr/>
        </p:nvSpPr>
        <p:spPr>
          <a:xfrm>
            <a:off x="2485404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16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7" name="Freeform: Shape 3746">
            <a:extLst>
              <a:ext uri="{FF2B5EF4-FFF2-40B4-BE49-F238E27FC236}">
                <a16:creationId xmlns:a16="http://schemas.microsoft.com/office/drawing/2014/main" id="{70DC2B7D-BA1E-5A1C-966A-9BE66EDB3801}"/>
              </a:ext>
            </a:extLst>
          </p:cNvPr>
          <p:cNvSpPr/>
          <p:nvPr/>
        </p:nvSpPr>
        <p:spPr>
          <a:xfrm>
            <a:off x="2485626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8" name="Freeform: Shape 3747">
            <a:extLst>
              <a:ext uri="{FF2B5EF4-FFF2-40B4-BE49-F238E27FC236}">
                <a16:creationId xmlns:a16="http://schemas.microsoft.com/office/drawing/2014/main" id="{4DA2C939-DA8D-AC9A-015E-29D73BDF75CA}"/>
              </a:ext>
            </a:extLst>
          </p:cNvPr>
          <p:cNvSpPr/>
          <p:nvPr/>
        </p:nvSpPr>
        <p:spPr>
          <a:xfrm>
            <a:off x="2485849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9" name="Freeform: Shape 3748">
            <a:extLst>
              <a:ext uri="{FF2B5EF4-FFF2-40B4-BE49-F238E27FC236}">
                <a16:creationId xmlns:a16="http://schemas.microsoft.com/office/drawing/2014/main" id="{A6B33AA0-689D-E059-AB86-1C21853C9DED}"/>
              </a:ext>
            </a:extLst>
          </p:cNvPr>
          <p:cNvSpPr/>
          <p:nvPr/>
        </p:nvSpPr>
        <p:spPr>
          <a:xfrm>
            <a:off x="24860722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0" name="Freeform: Shape 3749">
            <a:extLst>
              <a:ext uri="{FF2B5EF4-FFF2-40B4-BE49-F238E27FC236}">
                <a16:creationId xmlns:a16="http://schemas.microsoft.com/office/drawing/2014/main" id="{E508CB64-653D-2B10-3B63-5B2B528C9617}"/>
              </a:ext>
            </a:extLst>
          </p:cNvPr>
          <p:cNvSpPr/>
          <p:nvPr/>
        </p:nvSpPr>
        <p:spPr>
          <a:xfrm>
            <a:off x="248630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1" name="Freeform: Shape 3750">
            <a:extLst>
              <a:ext uri="{FF2B5EF4-FFF2-40B4-BE49-F238E27FC236}">
                <a16:creationId xmlns:a16="http://schemas.microsoft.com/office/drawing/2014/main" id="{D156898F-BCC3-6386-7DCF-F2A361C02E06}"/>
              </a:ext>
            </a:extLst>
          </p:cNvPr>
          <p:cNvSpPr/>
          <p:nvPr/>
        </p:nvSpPr>
        <p:spPr>
          <a:xfrm>
            <a:off x="248652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2" name="Freeform: Shape 3751">
            <a:extLst>
              <a:ext uri="{FF2B5EF4-FFF2-40B4-BE49-F238E27FC236}">
                <a16:creationId xmlns:a16="http://schemas.microsoft.com/office/drawing/2014/main" id="{4BF3A943-2CB2-9178-1318-53921DA4F78B}"/>
              </a:ext>
            </a:extLst>
          </p:cNvPr>
          <p:cNvSpPr/>
          <p:nvPr/>
        </p:nvSpPr>
        <p:spPr>
          <a:xfrm>
            <a:off x="2486751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3" name="Freeform: Shape 3752">
            <a:extLst>
              <a:ext uri="{FF2B5EF4-FFF2-40B4-BE49-F238E27FC236}">
                <a16:creationId xmlns:a16="http://schemas.microsoft.com/office/drawing/2014/main" id="{33466951-C87A-042C-D82F-AEB668FBE137}"/>
              </a:ext>
            </a:extLst>
          </p:cNvPr>
          <p:cNvSpPr/>
          <p:nvPr/>
        </p:nvSpPr>
        <p:spPr>
          <a:xfrm>
            <a:off x="2486985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4" name="Freeform: Shape 3753">
            <a:extLst>
              <a:ext uri="{FF2B5EF4-FFF2-40B4-BE49-F238E27FC236}">
                <a16:creationId xmlns:a16="http://schemas.microsoft.com/office/drawing/2014/main" id="{3C4C8EA8-0859-84E0-1163-6BE7359F8B3E}"/>
              </a:ext>
            </a:extLst>
          </p:cNvPr>
          <p:cNvSpPr/>
          <p:nvPr/>
        </p:nvSpPr>
        <p:spPr>
          <a:xfrm>
            <a:off x="248720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06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5" name="Freeform: Shape 3754">
            <a:extLst>
              <a:ext uri="{FF2B5EF4-FFF2-40B4-BE49-F238E27FC236}">
                <a16:creationId xmlns:a16="http://schemas.microsoft.com/office/drawing/2014/main" id="{44CC9258-588B-FAF6-A20B-E5A163EBCF7E}"/>
              </a:ext>
            </a:extLst>
          </p:cNvPr>
          <p:cNvSpPr/>
          <p:nvPr/>
        </p:nvSpPr>
        <p:spPr>
          <a:xfrm>
            <a:off x="248743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06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6" name="Freeform: Shape 3755">
            <a:extLst>
              <a:ext uri="{FF2B5EF4-FFF2-40B4-BE49-F238E27FC236}">
                <a16:creationId xmlns:a16="http://schemas.microsoft.com/office/drawing/2014/main" id="{9502AE26-07F6-79E4-07EA-1FF34C573872}"/>
              </a:ext>
            </a:extLst>
          </p:cNvPr>
          <p:cNvSpPr/>
          <p:nvPr/>
        </p:nvSpPr>
        <p:spPr>
          <a:xfrm>
            <a:off x="2487653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06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7" name="Freeform: Shape 3756">
            <a:extLst>
              <a:ext uri="{FF2B5EF4-FFF2-40B4-BE49-F238E27FC236}">
                <a16:creationId xmlns:a16="http://schemas.microsoft.com/office/drawing/2014/main" id="{9F00591E-ECC0-84D1-8558-42446BB2E25F}"/>
              </a:ext>
            </a:extLst>
          </p:cNvPr>
          <p:cNvSpPr/>
          <p:nvPr/>
        </p:nvSpPr>
        <p:spPr>
          <a:xfrm>
            <a:off x="2487887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8" name="Freeform: Shape 3757">
            <a:extLst>
              <a:ext uri="{FF2B5EF4-FFF2-40B4-BE49-F238E27FC236}">
                <a16:creationId xmlns:a16="http://schemas.microsoft.com/office/drawing/2014/main" id="{F4100933-5C2D-FA48-1543-AB395F14F27F}"/>
              </a:ext>
            </a:extLst>
          </p:cNvPr>
          <p:cNvSpPr/>
          <p:nvPr/>
        </p:nvSpPr>
        <p:spPr>
          <a:xfrm>
            <a:off x="248811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9" name="Freeform: Shape 3758">
            <a:extLst>
              <a:ext uri="{FF2B5EF4-FFF2-40B4-BE49-F238E27FC236}">
                <a16:creationId xmlns:a16="http://schemas.microsoft.com/office/drawing/2014/main" id="{189E8C90-A3DF-EC76-8ED2-436FC0255903}"/>
              </a:ext>
            </a:extLst>
          </p:cNvPr>
          <p:cNvSpPr/>
          <p:nvPr/>
        </p:nvSpPr>
        <p:spPr>
          <a:xfrm>
            <a:off x="248833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0" name="Freeform: Shape 3759">
            <a:extLst>
              <a:ext uri="{FF2B5EF4-FFF2-40B4-BE49-F238E27FC236}">
                <a16:creationId xmlns:a16="http://schemas.microsoft.com/office/drawing/2014/main" id="{D5C87345-1B28-7C09-E853-CFA4ED684C29}"/>
              </a:ext>
            </a:extLst>
          </p:cNvPr>
          <p:cNvSpPr/>
          <p:nvPr/>
        </p:nvSpPr>
        <p:spPr>
          <a:xfrm>
            <a:off x="2488555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1" name="Freeform: Shape 3760">
            <a:extLst>
              <a:ext uri="{FF2B5EF4-FFF2-40B4-BE49-F238E27FC236}">
                <a16:creationId xmlns:a16="http://schemas.microsoft.com/office/drawing/2014/main" id="{1E0083F6-C407-5AC6-98FC-C2CBC85E44F8}"/>
              </a:ext>
            </a:extLst>
          </p:cNvPr>
          <p:cNvSpPr/>
          <p:nvPr/>
        </p:nvSpPr>
        <p:spPr>
          <a:xfrm>
            <a:off x="2488789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2" name="Freeform: Shape 3761">
            <a:extLst>
              <a:ext uri="{FF2B5EF4-FFF2-40B4-BE49-F238E27FC236}">
                <a16:creationId xmlns:a16="http://schemas.microsoft.com/office/drawing/2014/main" id="{74B5AC40-313D-783A-4573-86DACEB0188A}"/>
              </a:ext>
            </a:extLst>
          </p:cNvPr>
          <p:cNvSpPr/>
          <p:nvPr/>
        </p:nvSpPr>
        <p:spPr>
          <a:xfrm>
            <a:off x="248901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3" name="Freeform: Shape 3762">
            <a:extLst>
              <a:ext uri="{FF2B5EF4-FFF2-40B4-BE49-F238E27FC236}">
                <a16:creationId xmlns:a16="http://schemas.microsoft.com/office/drawing/2014/main" id="{09119061-EEB1-4424-5F5F-EDF0F436F1D1}"/>
              </a:ext>
            </a:extLst>
          </p:cNvPr>
          <p:cNvSpPr/>
          <p:nvPr/>
        </p:nvSpPr>
        <p:spPr>
          <a:xfrm>
            <a:off x="248923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4" name="Freeform: Shape 3763">
            <a:extLst>
              <a:ext uri="{FF2B5EF4-FFF2-40B4-BE49-F238E27FC236}">
                <a16:creationId xmlns:a16="http://schemas.microsoft.com/office/drawing/2014/main" id="{EE102FCB-52B3-59AA-8678-01C0546D9F7E}"/>
              </a:ext>
            </a:extLst>
          </p:cNvPr>
          <p:cNvSpPr/>
          <p:nvPr/>
        </p:nvSpPr>
        <p:spPr>
          <a:xfrm>
            <a:off x="2489457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5" name="Freeform: Shape 3764">
            <a:extLst>
              <a:ext uri="{FF2B5EF4-FFF2-40B4-BE49-F238E27FC236}">
                <a16:creationId xmlns:a16="http://schemas.microsoft.com/office/drawing/2014/main" id="{AFBEB5CF-2319-F5B9-A7FC-580D8303D359}"/>
              </a:ext>
            </a:extLst>
          </p:cNvPr>
          <p:cNvSpPr/>
          <p:nvPr/>
        </p:nvSpPr>
        <p:spPr>
          <a:xfrm>
            <a:off x="2489691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6" name="Freeform: Shape 3765">
            <a:extLst>
              <a:ext uri="{FF2B5EF4-FFF2-40B4-BE49-F238E27FC236}">
                <a16:creationId xmlns:a16="http://schemas.microsoft.com/office/drawing/2014/main" id="{1759C2F5-9D51-8562-6B68-8B9A2C96940D}"/>
              </a:ext>
            </a:extLst>
          </p:cNvPr>
          <p:cNvSpPr/>
          <p:nvPr/>
        </p:nvSpPr>
        <p:spPr>
          <a:xfrm>
            <a:off x="2489914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7" name="Freeform: Shape 3766">
            <a:extLst>
              <a:ext uri="{FF2B5EF4-FFF2-40B4-BE49-F238E27FC236}">
                <a16:creationId xmlns:a16="http://schemas.microsoft.com/office/drawing/2014/main" id="{9775DC7A-DD9E-4D71-9A1D-43549A534700}"/>
              </a:ext>
            </a:extLst>
          </p:cNvPr>
          <p:cNvSpPr/>
          <p:nvPr/>
        </p:nvSpPr>
        <p:spPr>
          <a:xfrm>
            <a:off x="2490136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8" name="Freeform: Shape 3767">
            <a:extLst>
              <a:ext uri="{FF2B5EF4-FFF2-40B4-BE49-F238E27FC236}">
                <a16:creationId xmlns:a16="http://schemas.microsoft.com/office/drawing/2014/main" id="{47A28932-0438-EB0B-068A-B541B87CE0F1}"/>
              </a:ext>
            </a:extLst>
          </p:cNvPr>
          <p:cNvSpPr/>
          <p:nvPr/>
        </p:nvSpPr>
        <p:spPr>
          <a:xfrm>
            <a:off x="2490370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9" name="Freeform: Shape 3768">
            <a:extLst>
              <a:ext uri="{FF2B5EF4-FFF2-40B4-BE49-F238E27FC236}">
                <a16:creationId xmlns:a16="http://schemas.microsoft.com/office/drawing/2014/main" id="{2565445B-B781-9435-2AED-22F7EF08B69B}"/>
              </a:ext>
            </a:extLst>
          </p:cNvPr>
          <p:cNvSpPr/>
          <p:nvPr/>
        </p:nvSpPr>
        <p:spPr>
          <a:xfrm>
            <a:off x="249059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0" name="Freeform: Shape 3769">
            <a:extLst>
              <a:ext uri="{FF2B5EF4-FFF2-40B4-BE49-F238E27FC236}">
                <a16:creationId xmlns:a16="http://schemas.microsoft.com/office/drawing/2014/main" id="{5266B7F8-0D71-5EFF-BBE6-D81BF2B31B96}"/>
              </a:ext>
            </a:extLst>
          </p:cNvPr>
          <p:cNvSpPr/>
          <p:nvPr/>
        </p:nvSpPr>
        <p:spPr>
          <a:xfrm>
            <a:off x="249081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1" name="Freeform: Shape 3770">
            <a:extLst>
              <a:ext uri="{FF2B5EF4-FFF2-40B4-BE49-F238E27FC236}">
                <a16:creationId xmlns:a16="http://schemas.microsoft.com/office/drawing/2014/main" id="{EA30A939-1916-6E7B-1CBE-63928296F9C3}"/>
              </a:ext>
            </a:extLst>
          </p:cNvPr>
          <p:cNvSpPr/>
          <p:nvPr/>
        </p:nvSpPr>
        <p:spPr>
          <a:xfrm>
            <a:off x="2491038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2" name="Freeform: Shape 3771">
            <a:extLst>
              <a:ext uri="{FF2B5EF4-FFF2-40B4-BE49-F238E27FC236}">
                <a16:creationId xmlns:a16="http://schemas.microsoft.com/office/drawing/2014/main" id="{76AC3892-38FA-D3A0-0A18-1869ADA86874}"/>
              </a:ext>
            </a:extLst>
          </p:cNvPr>
          <p:cNvSpPr/>
          <p:nvPr/>
        </p:nvSpPr>
        <p:spPr>
          <a:xfrm>
            <a:off x="2491272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3" name="Freeform: Shape 3772">
            <a:extLst>
              <a:ext uri="{FF2B5EF4-FFF2-40B4-BE49-F238E27FC236}">
                <a16:creationId xmlns:a16="http://schemas.microsoft.com/office/drawing/2014/main" id="{759E8074-06CC-1856-7754-B21162D648EF}"/>
              </a:ext>
            </a:extLst>
          </p:cNvPr>
          <p:cNvSpPr/>
          <p:nvPr/>
        </p:nvSpPr>
        <p:spPr>
          <a:xfrm>
            <a:off x="249149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4" name="Freeform: Shape 3773">
            <a:extLst>
              <a:ext uri="{FF2B5EF4-FFF2-40B4-BE49-F238E27FC236}">
                <a16:creationId xmlns:a16="http://schemas.microsoft.com/office/drawing/2014/main" id="{C5D6CD4D-5AF0-C87E-8684-C885D0E26CD1}"/>
              </a:ext>
            </a:extLst>
          </p:cNvPr>
          <p:cNvSpPr/>
          <p:nvPr/>
        </p:nvSpPr>
        <p:spPr>
          <a:xfrm>
            <a:off x="249171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5" name="Freeform: Shape 3774">
            <a:extLst>
              <a:ext uri="{FF2B5EF4-FFF2-40B4-BE49-F238E27FC236}">
                <a16:creationId xmlns:a16="http://schemas.microsoft.com/office/drawing/2014/main" id="{0E832C12-970D-A099-6FCE-B5B638B7B8C1}"/>
              </a:ext>
            </a:extLst>
          </p:cNvPr>
          <p:cNvSpPr/>
          <p:nvPr/>
        </p:nvSpPr>
        <p:spPr>
          <a:xfrm>
            <a:off x="2491940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6" name="Freeform: Shape 3775">
            <a:extLst>
              <a:ext uri="{FF2B5EF4-FFF2-40B4-BE49-F238E27FC236}">
                <a16:creationId xmlns:a16="http://schemas.microsoft.com/office/drawing/2014/main" id="{9F0E45F6-B431-6A73-2238-38D0BE284C1A}"/>
              </a:ext>
            </a:extLst>
          </p:cNvPr>
          <p:cNvSpPr/>
          <p:nvPr/>
        </p:nvSpPr>
        <p:spPr>
          <a:xfrm>
            <a:off x="2492174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7" name="Freeform: Shape 3776">
            <a:extLst>
              <a:ext uri="{FF2B5EF4-FFF2-40B4-BE49-F238E27FC236}">
                <a16:creationId xmlns:a16="http://schemas.microsoft.com/office/drawing/2014/main" id="{3B53B6E3-4B43-9705-A90E-F32F37358C92}"/>
              </a:ext>
            </a:extLst>
          </p:cNvPr>
          <p:cNvSpPr/>
          <p:nvPr/>
        </p:nvSpPr>
        <p:spPr>
          <a:xfrm>
            <a:off x="2492397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8" name="Freeform: Shape 3777">
            <a:extLst>
              <a:ext uri="{FF2B5EF4-FFF2-40B4-BE49-F238E27FC236}">
                <a16:creationId xmlns:a16="http://schemas.microsoft.com/office/drawing/2014/main" id="{223556CC-C8DC-BBCC-6271-E21F32202B1E}"/>
              </a:ext>
            </a:extLst>
          </p:cNvPr>
          <p:cNvSpPr/>
          <p:nvPr/>
        </p:nvSpPr>
        <p:spPr>
          <a:xfrm>
            <a:off x="249262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9" name="Freeform: Shape 3778">
            <a:extLst>
              <a:ext uri="{FF2B5EF4-FFF2-40B4-BE49-F238E27FC236}">
                <a16:creationId xmlns:a16="http://schemas.microsoft.com/office/drawing/2014/main" id="{D60C86D3-A47A-13C5-7CCF-2FA49B26B031}"/>
              </a:ext>
            </a:extLst>
          </p:cNvPr>
          <p:cNvSpPr/>
          <p:nvPr/>
        </p:nvSpPr>
        <p:spPr>
          <a:xfrm>
            <a:off x="24928429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0" name="Freeform: Shape 3779">
            <a:extLst>
              <a:ext uri="{FF2B5EF4-FFF2-40B4-BE49-F238E27FC236}">
                <a16:creationId xmlns:a16="http://schemas.microsoft.com/office/drawing/2014/main" id="{4F8B8C53-DDA1-695E-57D4-4A4A351C84AE}"/>
              </a:ext>
            </a:extLst>
          </p:cNvPr>
          <p:cNvSpPr/>
          <p:nvPr/>
        </p:nvSpPr>
        <p:spPr>
          <a:xfrm>
            <a:off x="2493077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1" name="Freeform: Shape 3780">
            <a:extLst>
              <a:ext uri="{FF2B5EF4-FFF2-40B4-BE49-F238E27FC236}">
                <a16:creationId xmlns:a16="http://schemas.microsoft.com/office/drawing/2014/main" id="{3221235D-2644-C65D-2403-8161755C8037}"/>
              </a:ext>
            </a:extLst>
          </p:cNvPr>
          <p:cNvSpPr/>
          <p:nvPr/>
        </p:nvSpPr>
        <p:spPr>
          <a:xfrm>
            <a:off x="2493299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2" name="Freeform: Shape 3781">
            <a:extLst>
              <a:ext uri="{FF2B5EF4-FFF2-40B4-BE49-F238E27FC236}">
                <a16:creationId xmlns:a16="http://schemas.microsoft.com/office/drawing/2014/main" id="{E2128E12-1C29-058D-85A4-4C8CD5918F78}"/>
              </a:ext>
            </a:extLst>
          </p:cNvPr>
          <p:cNvSpPr/>
          <p:nvPr/>
        </p:nvSpPr>
        <p:spPr>
          <a:xfrm>
            <a:off x="2493522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3" name="Freeform: Shape 3782">
            <a:extLst>
              <a:ext uri="{FF2B5EF4-FFF2-40B4-BE49-F238E27FC236}">
                <a16:creationId xmlns:a16="http://schemas.microsoft.com/office/drawing/2014/main" id="{A64ABCB4-8E0A-CA90-AA2B-4321CDD45747}"/>
              </a:ext>
            </a:extLst>
          </p:cNvPr>
          <p:cNvSpPr/>
          <p:nvPr/>
        </p:nvSpPr>
        <p:spPr>
          <a:xfrm>
            <a:off x="2493756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4" name="Freeform: Shape 3783">
            <a:extLst>
              <a:ext uri="{FF2B5EF4-FFF2-40B4-BE49-F238E27FC236}">
                <a16:creationId xmlns:a16="http://schemas.microsoft.com/office/drawing/2014/main" id="{BB30B0EF-ED6C-FA6A-4B9A-091799AC5296}"/>
              </a:ext>
            </a:extLst>
          </p:cNvPr>
          <p:cNvSpPr/>
          <p:nvPr/>
        </p:nvSpPr>
        <p:spPr>
          <a:xfrm>
            <a:off x="2493979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5" name="Freeform: Shape 3784">
            <a:extLst>
              <a:ext uri="{FF2B5EF4-FFF2-40B4-BE49-F238E27FC236}">
                <a16:creationId xmlns:a16="http://schemas.microsoft.com/office/drawing/2014/main" id="{E4B2F311-F511-0029-1465-F67FCDFC014D}"/>
              </a:ext>
            </a:extLst>
          </p:cNvPr>
          <p:cNvSpPr/>
          <p:nvPr/>
        </p:nvSpPr>
        <p:spPr>
          <a:xfrm>
            <a:off x="2494201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6" name="Freeform: Shape 3785">
            <a:extLst>
              <a:ext uri="{FF2B5EF4-FFF2-40B4-BE49-F238E27FC236}">
                <a16:creationId xmlns:a16="http://schemas.microsoft.com/office/drawing/2014/main" id="{0ED96483-5FC8-C913-3183-37602AD7CDD1}"/>
              </a:ext>
            </a:extLst>
          </p:cNvPr>
          <p:cNvSpPr/>
          <p:nvPr/>
        </p:nvSpPr>
        <p:spPr>
          <a:xfrm>
            <a:off x="2494424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7" name="Freeform: Shape 3786">
            <a:extLst>
              <a:ext uri="{FF2B5EF4-FFF2-40B4-BE49-F238E27FC236}">
                <a16:creationId xmlns:a16="http://schemas.microsoft.com/office/drawing/2014/main" id="{482D7B9E-5D1D-571F-5F06-59E1E71FF16B}"/>
              </a:ext>
            </a:extLst>
          </p:cNvPr>
          <p:cNvSpPr/>
          <p:nvPr/>
        </p:nvSpPr>
        <p:spPr>
          <a:xfrm>
            <a:off x="2494658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8" name="Freeform: Shape 3787">
            <a:extLst>
              <a:ext uri="{FF2B5EF4-FFF2-40B4-BE49-F238E27FC236}">
                <a16:creationId xmlns:a16="http://schemas.microsoft.com/office/drawing/2014/main" id="{724100CC-C4BB-B7BE-48FE-289A20F9546C}"/>
              </a:ext>
            </a:extLst>
          </p:cNvPr>
          <p:cNvSpPr/>
          <p:nvPr/>
        </p:nvSpPr>
        <p:spPr>
          <a:xfrm>
            <a:off x="249488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9" name="Freeform: Shape 3788">
            <a:extLst>
              <a:ext uri="{FF2B5EF4-FFF2-40B4-BE49-F238E27FC236}">
                <a16:creationId xmlns:a16="http://schemas.microsoft.com/office/drawing/2014/main" id="{07AD0EE8-D27D-8D4A-B1BF-0C86CE1C08FB}"/>
              </a:ext>
            </a:extLst>
          </p:cNvPr>
          <p:cNvSpPr/>
          <p:nvPr/>
        </p:nvSpPr>
        <p:spPr>
          <a:xfrm>
            <a:off x="249510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0" name="Freeform: Shape 3789">
            <a:extLst>
              <a:ext uri="{FF2B5EF4-FFF2-40B4-BE49-F238E27FC236}">
                <a16:creationId xmlns:a16="http://schemas.microsoft.com/office/drawing/2014/main" id="{A413B004-15AE-2FF6-F65F-2384C987E759}"/>
              </a:ext>
            </a:extLst>
          </p:cNvPr>
          <p:cNvSpPr/>
          <p:nvPr/>
        </p:nvSpPr>
        <p:spPr>
          <a:xfrm>
            <a:off x="2495326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1" name="Freeform: Shape 3790">
            <a:extLst>
              <a:ext uri="{FF2B5EF4-FFF2-40B4-BE49-F238E27FC236}">
                <a16:creationId xmlns:a16="http://schemas.microsoft.com/office/drawing/2014/main" id="{CF3F479E-7640-5104-5E90-E00B798D9DC6}"/>
              </a:ext>
            </a:extLst>
          </p:cNvPr>
          <p:cNvSpPr/>
          <p:nvPr/>
        </p:nvSpPr>
        <p:spPr>
          <a:xfrm>
            <a:off x="2495560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2" name="Freeform: Shape 3791">
            <a:extLst>
              <a:ext uri="{FF2B5EF4-FFF2-40B4-BE49-F238E27FC236}">
                <a16:creationId xmlns:a16="http://schemas.microsoft.com/office/drawing/2014/main" id="{9957CA4E-835F-5F55-54AD-027A7B4A4D99}"/>
              </a:ext>
            </a:extLst>
          </p:cNvPr>
          <p:cNvSpPr/>
          <p:nvPr/>
        </p:nvSpPr>
        <p:spPr>
          <a:xfrm>
            <a:off x="2495783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3" name="Freeform: Shape 3792">
            <a:extLst>
              <a:ext uri="{FF2B5EF4-FFF2-40B4-BE49-F238E27FC236}">
                <a16:creationId xmlns:a16="http://schemas.microsoft.com/office/drawing/2014/main" id="{CBC49D68-6A22-07BC-2578-2B11FCE6A280}"/>
              </a:ext>
            </a:extLst>
          </p:cNvPr>
          <p:cNvSpPr/>
          <p:nvPr/>
        </p:nvSpPr>
        <p:spPr>
          <a:xfrm>
            <a:off x="2496005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4" name="Freeform: Shape 3793">
            <a:extLst>
              <a:ext uri="{FF2B5EF4-FFF2-40B4-BE49-F238E27FC236}">
                <a16:creationId xmlns:a16="http://schemas.microsoft.com/office/drawing/2014/main" id="{BC73A10F-3A79-0516-D6EC-9DB33A428715}"/>
              </a:ext>
            </a:extLst>
          </p:cNvPr>
          <p:cNvSpPr/>
          <p:nvPr/>
        </p:nvSpPr>
        <p:spPr>
          <a:xfrm>
            <a:off x="2496228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5" name="Freeform: Shape 3794">
            <a:extLst>
              <a:ext uri="{FF2B5EF4-FFF2-40B4-BE49-F238E27FC236}">
                <a16:creationId xmlns:a16="http://schemas.microsoft.com/office/drawing/2014/main" id="{32F9F1DD-65DF-BBEB-9751-A64753C2AD53}"/>
              </a:ext>
            </a:extLst>
          </p:cNvPr>
          <p:cNvSpPr/>
          <p:nvPr/>
        </p:nvSpPr>
        <p:spPr>
          <a:xfrm>
            <a:off x="2496462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6" name="Freeform: Shape 3795">
            <a:extLst>
              <a:ext uri="{FF2B5EF4-FFF2-40B4-BE49-F238E27FC236}">
                <a16:creationId xmlns:a16="http://schemas.microsoft.com/office/drawing/2014/main" id="{D4106825-4D19-5AA9-E643-5FF12F8E321D}"/>
              </a:ext>
            </a:extLst>
          </p:cNvPr>
          <p:cNvSpPr/>
          <p:nvPr/>
        </p:nvSpPr>
        <p:spPr>
          <a:xfrm>
            <a:off x="2496685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7" name="Freeform: Shape 3796">
            <a:extLst>
              <a:ext uri="{FF2B5EF4-FFF2-40B4-BE49-F238E27FC236}">
                <a16:creationId xmlns:a16="http://schemas.microsoft.com/office/drawing/2014/main" id="{46737B1D-E886-7C30-C93F-E34C4A32E29B}"/>
              </a:ext>
            </a:extLst>
          </p:cNvPr>
          <p:cNvSpPr/>
          <p:nvPr/>
        </p:nvSpPr>
        <p:spPr>
          <a:xfrm>
            <a:off x="2496907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8" name="Freeform: Shape 3797">
            <a:extLst>
              <a:ext uri="{FF2B5EF4-FFF2-40B4-BE49-F238E27FC236}">
                <a16:creationId xmlns:a16="http://schemas.microsoft.com/office/drawing/2014/main" id="{D400BED1-0E02-99A8-B7F5-3D77EA7BF548}"/>
              </a:ext>
            </a:extLst>
          </p:cNvPr>
          <p:cNvSpPr/>
          <p:nvPr/>
        </p:nvSpPr>
        <p:spPr>
          <a:xfrm>
            <a:off x="2497141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9" name="Freeform: Shape 3798">
            <a:extLst>
              <a:ext uri="{FF2B5EF4-FFF2-40B4-BE49-F238E27FC236}">
                <a16:creationId xmlns:a16="http://schemas.microsoft.com/office/drawing/2014/main" id="{7289FDA4-C834-9482-1B5A-660801EBAF6C}"/>
              </a:ext>
            </a:extLst>
          </p:cNvPr>
          <p:cNvSpPr/>
          <p:nvPr/>
        </p:nvSpPr>
        <p:spPr>
          <a:xfrm>
            <a:off x="2497364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0" name="Freeform: Shape 3799">
            <a:extLst>
              <a:ext uri="{FF2B5EF4-FFF2-40B4-BE49-F238E27FC236}">
                <a16:creationId xmlns:a16="http://schemas.microsoft.com/office/drawing/2014/main" id="{D9C6349F-D007-264B-99DB-7B98B67D2D31}"/>
              </a:ext>
            </a:extLst>
          </p:cNvPr>
          <p:cNvSpPr/>
          <p:nvPr/>
        </p:nvSpPr>
        <p:spPr>
          <a:xfrm>
            <a:off x="2497587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1" name="Freeform: Shape 3800">
            <a:extLst>
              <a:ext uri="{FF2B5EF4-FFF2-40B4-BE49-F238E27FC236}">
                <a16:creationId xmlns:a16="http://schemas.microsoft.com/office/drawing/2014/main" id="{9ABBC8F3-FEAD-7AE6-D93D-A348904AD42E}"/>
              </a:ext>
            </a:extLst>
          </p:cNvPr>
          <p:cNvSpPr/>
          <p:nvPr/>
        </p:nvSpPr>
        <p:spPr>
          <a:xfrm>
            <a:off x="2497809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2" name="Freeform: Shape 3801">
            <a:extLst>
              <a:ext uri="{FF2B5EF4-FFF2-40B4-BE49-F238E27FC236}">
                <a16:creationId xmlns:a16="http://schemas.microsoft.com/office/drawing/2014/main" id="{623B8EE2-115B-3F37-C421-821CD6DD997B}"/>
              </a:ext>
            </a:extLst>
          </p:cNvPr>
          <p:cNvSpPr/>
          <p:nvPr/>
        </p:nvSpPr>
        <p:spPr>
          <a:xfrm>
            <a:off x="2498043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3" name="Freeform: Shape 3802">
            <a:extLst>
              <a:ext uri="{FF2B5EF4-FFF2-40B4-BE49-F238E27FC236}">
                <a16:creationId xmlns:a16="http://schemas.microsoft.com/office/drawing/2014/main" id="{E88C10B0-A556-18A7-2D5E-1A904748817F}"/>
              </a:ext>
            </a:extLst>
          </p:cNvPr>
          <p:cNvSpPr/>
          <p:nvPr/>
        </p:nvSpPr>
        <p:spPr>
          <a:xfrm>
            <a:off x="2498266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4" name="Freeform: Shape 3803">
            <a:extLst>
              <a:ext uri="{FF2B5EF4-FFF2-40B4-BE49-F238E27FC236}">
                <a16:creationId xmlns:a16="http://schemas.microsoft.com/office/drawing/2014/main" id="{022D8027-42C1-E533-7F74-BD07D8571795}"/>
              </a:ext>
            </a:extLst>
          </p:cNvPr>
          <p:cNvSpPr/>
          <p:nvPr/>
        </p:nvSpPr>
        <p:spPr>
          <a:xfrm>
            <a:off x="2498489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5" name="Freeform: Shape 3804">
            <a:extLst>
              <a:ext uri="{FF2B5EF4-FFF2-40B4-BE49-F238E27FC236}">
                <a16:creationId xmlns:a16="http://schemas.microsoft.com/office/drawing/2014/main" id="{C0900744-1173-BD6C-E192-34E97EBE6451}"/>
              </a:ext>
            </a:extLst>
          </p:cNvPr>
          <p:cNvSpPr/>
          <p:nvPr/>
        </p:nvSpPr>
        <p:spPr>
          <a:xfrm>
            <a:off x="2498711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6" name="Freeform: Shape 3805">
            <a:extLst>
              <a:ext uri="{FF2B5EF4-FFF2-40B4-BE49-F238E27FC236}">
                <a16:creationId xmlns:a16="http://schemas.microsoft.com/office/drawing/2014/main" id="{1C9B9D63-D210-BE56-3636-BDE25421DA23}"/>
              </a:ext>
            </a:extLst>
          </p:cNvPr>
          <p:cNvSpPr/>
          <p:nvPr/>
        </p:nvSpPr>
        <p:spPr>
          <a:xfrm>
            <a:off x="2498945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7" name="Freeform: Shape 3806">
            <a:extLst>
              <a:ext uri="{FF2B5EF4-FFF2-40B4-BE49-F238E27FC236}">
                <a16:creationId xmlns:a16="http://schemas.microsoft.com/office/drawing/2014/main" id="{DF931344-4A35-F692-21C3-AB2D9CE13684}"/>
              </a:ext>
            </a:extLst>
          </p:cNvPr>
          <p:cNvSpPr/>
          <p:nvPr/>
        </p:nvSpPr>
        <p:spPr>
          <a:xfrm>
            <a:off x="2499168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8" name="Freeform: Shape 3807">
            <a:extLst>
              <a:ext uri="{FF2B5EF4-FFF2-40B4-BE49-F238E27FC236}">
                <a16:creationId xmlns:a16="http://schemas.microsoft.com/office/drawing/2014/main" id="{C670F1B2-D57B-A4A8-3B79-6BBADEC77393}"/>
              </a:ext>
            </a:extLst>
          </p:cNvPr>
          <p:cNvSpPr/>
          <p:nvPr/>
        </p:nvSpPr>
        <p:spPr>
          <a:xfrm>
            <a:off x="249939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9" name="Freeform: Shape 3808">
            <a:extLst>
              <a:ext uri="{FF2B5EF4-FFF2-40B4-BE49-F238E27FC236}">
                <a16:creationId xmlns:a16="http://schemas.microsoft.com/office/drawing/2014/main" id="{6C1ECE30-2CC0-2712-D761-7B4783B93B0F}"/>
              </a:ext>
            </a:extLst>
          </p:cNvPr>
          <p:cNvSpPr/>
          <p:nvPr/>
        </p:nvSpPr>
        <p:spPr>
          <a:xfrm>
            <a:off x="24996137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0" name="Freeform: Shape 3809">
            <a:extLst>
              <a:ext uri="{FF2B5EF4-FFF2-40B4-BE49-F238E27FC236}">
                <a16:creationId xmlns:a16="http://schemas.microsoft.com/office/drawing/2014/main" id="{EBBF14C7-CC63-0C5C-C6D4-FB42A77F8192}"/>
              </a:ext>
            </a:extLst>
          </p:cNvPr>
          <p:cNvSpPr/>
          <p:nvPr/>
        </p:nvSpPr>
        <p:spPr>
          <a:xfrm>
            <a:off x="2499847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1" name="Freeform: Shape 3810">
            <a:extLst>
              <a:ext uri="{FF2B5EF4-FFF2-40B4-BE49-F238E27FC236}">
                <a16:creationId xmlns:a16="http://schemas.microsoft.com/office/drawing/2014/main" id="{99E44FD4-C790-70C6-B22C-0C0078005956}"/>
              </a:ext>
            </a:extLst>
          </p:cNvPr>
          <p:cNvSpPr/>
          <p:nvPr/>
        </p:nvSpPr>
        <p:spPr>
          <a:xfrm>
            <a:off x="2500070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2" name="Freeform: Shape 3811">
            <a:extLst>
              <a:ext uri="{FF2B5EF4-FFF2-40B4-BE49-F238E27FC236}">
                <a16:creationId xmlns:a16="http://schemas.microsoft.com/office/drawing/2014/main" id="{A19ADBCC-165B-656D-3802-C0CAB555BCCD}"/>
              </a:ext>
            </a:extLst>
          </p:cNvPr>
          <p:cNvSpPr/>
          <p:nvPr/>
        </p:nvSpPr>
        <p:spPr>
          <a:xfrm>
            <a:off x="2500293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3" name="Freeform: Shape 3812">
            <a:extLst>
              <a:ext uri="{FF2B5EF4-FFF2-40B4-BE49-F238E27FC236}">
                <a16:creationId xmlns:a16="http://schemas.microsoft.com/office/drawing/2014/main" id="{4353B797-E0C2-EAA2-6095-196CC2783EAC}"/>
              </a:ext>
            </a:extLst>
          </p:cNvPr>
          <p:cNvSpPr/>
          <p:nvPr/>
        </p:nvSpPr>
        <p:spPr>
          <a:xfrm>
            <a:off x="2500526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4" name="Freeform: Shape 3813">
            <a:extLst>
              <a:ext uri="{FF2B5EF4-FFF2-40B4-BE49-F238E27FC236}">
                <a16:creationId xmlns:a16="http://schemas.microsoft.com/office/drawing/2014/main" id="{994E0EDF-393A-1B9C-C6C6-31453F462C6C}"/>
              </a:ext>
            </a:extLst>
          </p:cNvPr>
          <p:cNvSpPr/>
          <p:nvPr/>
        </p:nvSpPr>
        <p:spPr>
          <a:xfrm>
            <a:off x="250074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5" name="Freeform: Shape 3814">
            <a:extLst>
              <a:ext uri="{FF2B5EF4-FFF2-40B4-BE49-F238E27FC236}">
                <a16:creationId xmlns:a16="http://schemas.microsoft.com/office/drawing/2014/main" id="{F883FD44-258C-FFAD-EEFE-2552321B268B}"/>
              </a:ext>
            </a:extLst>
          </p:cNvPr>
          <p:cNvSpPr/>
          <p:nvPr/>
        </p:nvSpPr>
        <p:spPr>
          <a:xfrm>
            <a:off x="2500972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6" name="Freeform: Shape 3815">
            <a:extLst>
              <a:ext uri="{FF2B5EF4-FFF2-40B4-BE49-F238E27FC236}">
                <a16:creationId xmlns:a16="http://schemas.microsoft.com/office/drawing/2014/main" id="{634050A1-38D7-BC85-3FA0-F4939FFBB018}"/>
              </a:ext>
            </a:extLst>
          </p:cNvPr>
          <p:cNvSpPr/>
          <p:nvPr/>
        </p:nvSpPr>
        <p:spPr>
          <a:xfrm>
            <a:off x="2501195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7" name="Freeform: Shape 3816">
            <a:extLst>
              <a:ext uri="{FF2B5EF4-FFF2-40B4-BE49-F238E27FC236}">
                <a16:creationId xmlns:a16="http://schemas.microsoft.com/office/drawing/2014/main" id="{EB438232-C11C-8C83-9D54-51492D6577E2}"/>
              </a:ext>
            </a:extLst>
          </p:cNvPr>
          <p:cNvSpPr/>
          <p:nvPr/>
        </p:nvSpPr>
        <p:spPr>
          <a:xfrm>
            <a:off x="2501428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8" name="Freeform: Shape 3817">
            <a:extLst>
              <a:ext uri="{FF2B5EF4-FFF2-40B4-BE49-F238E27FC236}">
                <a16:creationId xmlns:a16="http://schemas.microsoft.com/office/drawing/2014/main" id="{E16E5981-EC1A-AE96-126C-6DDD16D9B2FF}"/>
              </a:ext>
            </a:extLst>
          </p:cNvPr>
          <p:cNvSpPr/>
          <p:nvPr/>
        </p:nvSpPr>
        <p:spPr>
          <a:xfrm>
            <a:off x="2501651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9" name="Freeform: Shape 3818">
            <a:extLst>
              <a:ext uri="{FF2B5EF4-FFF2-40B4-BE49-F238E27FC236}">
                <a16:creationId xmlns:a16="http://schemas.microsoft.com/office/drawing/2014/main" id="{02825806-5D2B-D1D3-F0EA-85931B18C67C}"/>
              </a:ext>
            </a:extLst>
          </p:cNvPr>
          <p:cNvSpPr/>
          <p:nvPr/>
        </p:nvSpPr>
        <p:spPr>
          <a:xfrm>
            <a:off x="2501874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0" name="Freeform: Shape 3819">
            <a:extLst>
              <a:ext uri="{FF2B5EF4-FFF2-40B4-BE49-F238E27FC236}">
                <a16:creationId xmlns:a16="http://schemas.microsoft.com/office/drawing/2014/main" id="{D8B32282-94E5-6167-22FD-B39C2B1C2C99}"/>
              </a:ext>
            </a:extLst>
          </p:cNvPr>
          <p:cNvSpPr/>
          <p:nvPr/>
        </p:nvSpPr>
        <p:spPr>
          <a:xfrm>
            <a:off x="2502097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1" name="Freeform: Shape 3820">
            <a:extLst>
              <a:ext uri="{FF2B5EF4-FFF2-40B4-BE49-F238E27FC236}">
                <a16:creationId xmlns:a16="http://schemas.microsoft.com/office/drawing/2014/main" id="{54E6FB16-A791-E120-B03A-66AC5665FA2E}"/>
              </a:ext>
            </a:extLst>
          </p:cNvPr>
          <p:cNvSpPr/>
          <p:nvPr/>
        </p:nvSpPr>
        <p:spPr>
          <a:xfrm>
            <a:off x="2502330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2" name="Freeform: Shape 3821">
            <a:extLst>
              <a:ext uri="{FF2B5EF4-FFF2-40B4-BE49-F238E27FC236}">
                <a16:creationId xmlns:a16="http://schemas.microsoft.com/office/drawing/2014/main" id="{0754B7A5-8AFC-A3D7-F3D8-37E5B32D2A16}"/>
              </a:ext>
            </a:extLst>
          </p:cNvPr>
          <p:cNvSpPr/>
          <p:nvPr/>
        </p:nvSpPr>
        <p:spPr>
          <a:xfrm>
            <a:off x="2502553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3" name="Freeform: Shape 3822">
            <a:extLst>
              <a:ext uri="{FF2B5EF4-FFF2-40B4-BE49-F238E27FC236}">
                <a16:creationId xmlns:a16="http://schemas.microsoft.com/office/drawing/2014/main" id="{BB2DA8F1-1A12-0F9A-75BD-A9D4C3CEC023}"/>
              </a:ext>
            </a:extLst>
          </p:cNvPr>
          <p:cNvSpPr/>
          <p:nvPr/>
        </p:nvSpPr>
        <p:spPr>
          <a:xfrm>
            <a:off x="2502776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4" name="Freeform: Shape 3823">
            <a:extLst>
              <a:ext uri="{FF2B5EF4-FFF2-40B4-BE49-F238E27FC236}">
                <a16:creationId xmlns:a16="http://schemas.microsoft.com/office/drawing/2014/main" id="{D35C7753-D6E7-3388-7863-800CDAF5B66C}"/>
              </a:ext>
            </a:extLst>
          </p:cNvPr>
          <p:cNvSpPr/>
          <p:nvPr/>
        </p:nvSpPr>
        <p:spPr>
          <a:xfrm>
            <a:off x="2502999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5" name="Freeform: Shape 3824">
            <a:extLst>
              <a:ext uri="{FF2B5EF4-FFF2-40B4-BE49-F238E27FC236}">
                <a16:creationId xmlns:a16="http://schemas.microsoft.com/office/drawing/2014/main" id="{43072600-FF7D-2148-0C5C-7EC16097C7CA}"/>
              </a:ext>
            </a:extLst>
          </p:cNvPr>
          <p:cNvSpPr/>
          <p:nvPr/>
        </p:nvSpPr>
        <p:spPr>
          <a:xfrm>
            <a:off x="2503232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6" name="Freeform: Shape 3825">
            <a:extLst>
              <a:ext uri="{FF2B5EF4-FFF2-40B4-BE49-F238E27FC236}">
                <a16:creationId xmlns:a16="http://schemas.microsoft.com/office/drawing/2014/main" id="{C3DD1DB9-6915-1964-66A7-57469E3208B0}"/>
              </a:ext>
            </a:extLst>
          </p:cNvPr>
          <p:cNvSpPr/>
          <p:nvPr/>
        </p:nvSpPr>
        <p:spPr>
          <a:xfrm>
            <a:off x="2503455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7" name="Freeform: Shape 3826">
            <a:extLst>
              <a:ext uri="{FF2B5EF4-FFF2-40B4-BE49-F238E27FC236}">
                <a16:creationId xmlns:a16="http://schemas.microsoft.com/office/drawing/2014/main" id="{81777A8A-F2A8-10AE-52B1-506B008FE7EA}"/>
              </a:ext>
            </a:extLst>
          </p:cNvPr>
          <p:cNvSpPr/>
          <p:nvPr/>
        </p:nvSpPr>
        <p:spPr>
          <a:xfrm>
            <a:off x="2503678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8" name="Freeform: Shape 3827">
            <a:extLst>
              <a:ext uri="{FF2B5EF4-FFF2-40B4-BE49-F238E27FC236}">
                <a16:creationId xmlns:a16="http://schemas.microsoft.com/office/drawing/2014/main" id="{E49A4694-17DA-9BCB-7318-31F5348A6E37}"/>
              </a:ext>
            </a:extLst>
          </p:cNvPr>
          <p:cNvSpPr/>
          <p:nvPr/>
        </p:nvSpPr>
        <p:spPr>
          <a:xfrm>
            <a:off x="2503912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9" name="Freeform: Shape 3828">
            <a:extLst>
              <a:ext uri="{FF2B5EF4-FFF2-40B4-BE49-F238E27FC236}">
                <a16:creationId xmlns:a16="http://schemas.microsoft.com/office/drawing/2014/main" id="{3337C451-6493-4E58-CCCD-ECFA4BEFEAE3}"/>
              </a:ext>
            </a:extLst>
          </p:cNvPr>
          <p:cNvSpPr/>
          <p:nvPr/>
        </p:nvSpPr>
        <p:spPr>
          <a:xfrm>
            <a:off x="250413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0" name="Freeform: Shape 3829">
            <a:extLst>
              <a:ext uri="{FF2B5EF4-FFF2-40B4-BE49-F238E27FC236}">
                <a16:creationId xmlns:a16="http://schemas.microsoft.com/office/drawing/2014/main" id="{F597F7DF-2CEB-23A6-B0F0-D9AB3C433369}"/>
              </a:ext>
            </a:extLst>
          </p:cNvPr>
          <p:cNvSpPr/>
          <p:nvPr/>
        </p:nvSpPr>
        <p:spPr>
          <a:xfrm>
            <a:off x="2504357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1" name="Freeform: Shape 3830">
            <a:extLst>
              <a:ext uri="{FF2B5EF4-FFF2-40B4-BE49-F238E27FC236}">
                <a16:creationId xmlns:a16="http://schemas.microsoft.com/office/drawing/2014/main" id="{D05D1EB5-6509-99E1-D07A-257FA8226030}"/>
              </a:ext>
            </a:extLst>
          </p:cNvPr>
          <p:cNvSpPr/>
          <p:nvPr/>
        </p:nvSpPr>
        <p:spPr>
          <a:xfrm>
            <a:off x="2504580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2" name="Freeform: Shape 3831">
            <a:extLst>
              <a:ext uri="{FF2B5EF4-FFF2-40B4-BE49-F238E27FC236}">
                <a16:creationId xmlns:a16="http://schemas.microsoft.com/office/drawing/2014/main" id="{CBCD0CEE-625D-DC32-8EF9-B7B9B8671AFE}"/>
              </a:ext>
            </a:extLst>
          </p:cNvPr>
          <p:cNvSpPr/>
          <p:nvPr/>
        </p:nvSpPr>
        <p:spPr>
          <a:xfrm>
            <a:off x="2504814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3" name="Freeform: Shape 3832">
            <a:extLst>
              <a:ext uri="{FF2B5EF4-FFF2-40B4-BE49-F238E27FC236}">
                <a16:creationId xmlns:a16="http://schemas.microsoft.com/office/drawing/2014/main" id="{2D6038A8-5A3A-830B-306D-EBCE37CC8479}"/>
              </a:ext>
            </a:extLst>
          </p:cNvPr>
          <p:cNvSpPr/>
          <p:nvPr/>
        </p:nvSpPr>
        <p:spPr>
          <a:xfrm>
            <a:off x="250503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4" name="Freeform: Shape 3833">
            <a:extLst>
              <a:ext uri="{FF2B5EF4-FFF2-40B4-BE49-F238E27FC236}">
                <a16:creationId xmlns:a16="http://schemas.microsoft.com/office/drawing/2014/main" id="{C5CDC4B9-56F6-C99C-3304-B32104D48265}"/>
              </a:ext>
            </a:extLst>
          </p:cNvPr>
          <p:cNvSpPr/>
          <p:nvPr/>
        </p:nvSpPr>
        <p:spPr>
          <a:xfrm>
            <a:off x="250525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5" name="Freeform: Shape 3834">
            <a:extLst>
              <a:ext uri="{FF2B5EF4-FFF2-40B4-BE49-F238E27FC236}">
                <a16:creationId xmlns:a16="http://schemas.microsoft.com/office/drawing/2014/main" id="{CA58AFF7-76E0-68EE-67A4-9F80E497C7B5}"/>
              </a:ext>
            </a:extLst>
          </p:cNvPr>
          <p:cNvSpPr/>
          <p:nvPr/>
        </p:nvSpPr>
        <p:spPr>
          <a:xfrm>
            <a:off x="2505482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6" name="Freeform: Shape 3835">
            <a:extLst>
              <a:ext uri="{FF2B5EF4-FFF2-40B4-BE49-F238E27FC236}">
                <a16:creationId xmlns:a16="http://schemas.microsoft.com/office/drawing/2014/main" id="{6BDE7FC8-04F6-2DBD-7C72-F91F6D1F3D82}"/>
              </a:ext>
            </a:extLst>
          </p:cNvPr>
          <p:cNvSpPr/>
          <p:nvPr/>
        </p:nvSpPr>
        <p:spPr>
          <a:xfrm>
            <a:off x="2505716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7" name="Freeform: Shape 3836">
            <a:extLst>
              <a:ext uri="{FF2B5EF4-FFF2-40B4-BE49-F238E27FC236}">
                <a16:creationId xmlns:a16="http://schemas.microsoft.com/office/drawing/2014/main" id="{EC23BC73-49E4-0DA7-158B-F2BED8E7940D}"/>
              </a:ext>
            </a:extLst>
          </p:cNvPr>
          <p:cNvSpPr/>
          <p:nvPr/>
        </p:nvSpPr>
        <p:spPr>
          <a:xfrm>
            <a:off x="2505939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8" name="Freeform: Shape 3837">
            <a:extLst>
              <a:ext uri="{FF2B5EF4-FFF2-40B4-BE49-F238E27FC236}">
                <a16:creationId xmlns:a16="http://schemas.microsoft.com/office/drawing/2014/main" id="{16626940-5A9B-AEF0-3717-0C4E0190F261}"/>
              </a:ext>
            </a:extLst>
          </p:cNvPr>
          <p:cNvSpPr/>
          <p:nvPr/>
        </p:nvSpPr>
        <p:spPr>
          <a:xfrm>
            <a:off x="2506161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9" name="Freeform: Shape 3838">
            <a:extLst>
              <a:ext uri="{FF2B5EF4-FFF2-40B4-BE49-F238E27FC236}">
                <a16:creationId xmlns:a16="http://schemas.microsoft.com/office/drawing/2014/main" id="{CCB1E184-5CD8-EB91-D958-CC1508E2D4B2}"/>
              </a:ext>
            </a:extLst>
          </p:cNvPr>
          <p:cNvSpPr/>
          <p:nvPr/>
        </p:nvSpPr>
        <p:spPr>
          <a:xfrm>
            <a:off x="25063844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0" name="Freeform: Shape 3839">
            <a:extLst>
              <a:ext uri="{FF2B5EF4-FFF2-40B4-BE49-F238E27FC236}">
                <a16:creationId xmlns:a16="http://schemas.microsoft.com/office/drawing/2014/main" id="{B6E5A47E-57AF-4544-F93C-71F055E059D3}"/>
              </a:ext>
            </a:extLst>
          </p:cNvPr>
          <p:cNvSpPr/>
          <p:nvPr/>
        </p:nvSpPr>
        <p:spPr>
          <a:xfrm>
            <a:off x="2506618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1" name="Freeform: Shape 3840">
            <a:extLst>
              <a:ext uri="{FF2B5EF4-FFF2-40B4-BE49-F238E27FC236}">
                <a16:creationId xmlns:a16="http://schemas.microsoft.com/office/drawing/2014/main" id="{C0FDEA30-26A9-10FA-2A1A-159927B0D9BD}"/>
              </a:ext>
            </a:extLst>
          </p:cNvPr>
          <p:cNvSpPr/>
          <p:nvPr/>
        </p:nvSpPr>
        <p:spPr>
          <a:xfrm>
            <a:off x="250684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2" name="Freeform: Shape 3841">
            <a:extLst>
              <a:ext uri="{FF2B5EF4-FFF2-40B4-BE49-F238E27FC236}">
                <a16:creationId xmlns:a16="http://schemas.microsoft.com/office/drawing/2014/main" id="{AF5B60D1-A51B-FA45-C8C7-B7CD14044A17}"/>
              </a:ext>
            </a:extLst>
          </p:cNvPr>
          <p:cNvSpPr/>
          <p:nvPr/>
        </p:nvSpPr>
        <p:spPr>
          <a:xfrm>
            <a:off x="2507063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3" name="Freeform: Shape 3842">
            <a:extLst>
              <a:ext uri="{FF2B5EF4-FFF2-40B4-BE49-F238E27FC236}">
                <a16:creationId xmlns:a16="http://schemas.microsoft.com/office/drawing/2014/main" id="{7625EE98-54E0-E132-30B9-E13CDD9069CD}"/>
              </a:ext>
            </a:extLst>
          </p:cNvPr>
          <p:cNvSpPr/>
          <p:nvPr/>
        </p:nvSpPr>
        <p:spPr>
          <a:xfrm>
            <a:off x="2507297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4" name="Freeform: Shape 3843">
            <a:extLst>
              <a:ext uri="{FF2B5EF4-FFF2-40B4-BE49-F238E27FC236}">
                <a16:creationId xmlns:a16="http://schemas.microsoft.com/office/drawing/2014/main" id="{E620D715-E8A7-5098-FB76-9FD8ABC71DF7}"/>
              </a:ext>
            </a:extLst>
          </p:cNvPr>
          <p:cNvSpPr/>
          <p:nvPr/>
        </p:nvSpPr>
        <p:spPr>
          <a:xfrm>
            <a:off x="2507520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5" name="Freeform: Shape 3844">
            <a:extLst>
              <a:ext uri="{FF2B5EF4-FFF2-40B4-BE49-F238E27FC236}">
                <a16:creationId xmlns:a16="http://schemas.microsoft.com/office/drawing/2014/main" id="{C8D3BD4F-2E64-FC11-CA07-C31B932E58A3}"/>
              </a:ext>
            </a:extLst>
          </p:cNvPr>
          <p:cNvSpPr/>
          <p:nvPr/>
        </p:nvSpPr>
        <p:spPr>
          <a:xfrm>
            <a:off x="250774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6" name="Freeform: Shape 3845">
            <a:extLst>
              <a:ext uri="{FF2B5EF4-FFF2-40B4-BE49-F238E27FC236}">
                <a16:creationId xmlns:a16="http://schemas.microsoft.com/office/drawing/2014/main" id="{2772A8FD-6AA7-17FB-71EC-BB444D3C4BFC}"/>
              </a:ext>
            </a:extLst>
          </p:cNvPr>
          <p:cNvSpPr/>
          <p:nvPr/>
        </p:nvSpPr>
        <p:spPr>
          <a:xfrm>
            <a:off x="2507965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7" name="Freeform: Shape 3846">
            <a:extLst>
              <a:ext uri="{FF2B5EF4-FFF2-40B4-BE49-F238E27FC236}">
                <a16:creationId xmlns:a16="http://schemas.microsoft.com/office/drawing/2014/main" id="{4AB88300-8AD9-DD3E-1BAF-05270DB4B50C}"/>
              </a:ext>
            </a:extLst>
          </p:cNvPr>
          <p:cNvSpPr/>
          <p:nvPr/>
        </p:nvSpPr>
        <p:spPr>
          <a:xfrm>
            <a:off x="2508199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8" name="Freeform: Shape 3847">
            <a:extLst>
              <a:ext uri="{FF2B5EF4-FFF2-40B4-BE49-F238E27FC236}">
                <a16:creationId xmlns:a16="http://schemas.microsoft.com/office/drawing/2014/main" id="{7BB27E1C-FED8-8207-EEDD-F3EA1B2BD7B5}"/>
              </a:ext>
            </a:extLst>
          </p:cNvPr>
          <p:cNvSpPr/>
          <p:nvPr/>
        </p:nvSpPr>
        <p:spPr>
          <a:xfrm>
            <a:off x="2508422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9" name="Freeform: Shape 3848">
            <a:extLst>
              <a:ext uri="{FF2B5EF4-FFF2-40B4-BE49-F238E27FC236}">
                <a16:creationId xmlns:a16="http://schemas.microsoft.com/office/drawing/2014/main" id="{D184DE3B-476B-6567-438A-328C58DE5E7B}"/>
              </a:ext>
            </a:extLst>
          </p:cNvPr>
          <p:cNvSpPr/>
          <p:nvPr/>
        </p:nvSpPr>
        <p:spPr>
          <a:xfrm>
            <a:off x="250864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0" name="Freeform: Shape 3849">
            <a:extLst>
              <a:ext uri="{FF2B5EF4-FFF2-40B4-BE49-F238E27FC236}">
                <a16:creationId xmlns:a16="http://schemas.microsoft.com/office/drawing/2014/main" id="{9E52AA37-FF50-76CD-344B-CC42AC09467C}"/>
              </a:ext>
            </a:extLst>
          </p:cNvPr>
          <p:cNvSpPr/>
          <p:nvPr/>
        </p:nvSpPr>
        <p:spPr>
          <a:xfrm>
            <a:off x="2508867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1" name="Freeform: Shape 3850">
            <a:extLst>
              <a:ext uri="{FF2B5EF4-FFF2-40B4-BE49-F238E27FC236}">
                <a16:creationId xmlns:a16="http://schemas.microsoft.com/office/drawing/2014/main" id="{06EC0A30-92FA-1974-2730-A438D6109998}"/>
              </a:ext>
            </a:extLst>
          </p:cNvPr>
          <p:cNvSpPr/>
          <p:nvPr/>
        </p:nvSpPr>
        <p:spPr>
          <a:xfrm>
            <a:off x="2509101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2" name="Freeform: Shape 3851">
            <a:extLst>
              <a:ext uri="{FF2B5EF4-FFF2-40B4-BE49-F238E27FC236}">
                <a16:creationId xmlns:a16="http://schemas.microsoft.com/office/drawing/2014/main" id="{2D33D450-1816-B29F-2BE4-D66276D24F9A}"/>
              </a:ext>
            </a:extLst>
          </p:cNvPr>
          <p:cNvSpPr/>
          <p:nvPr/>
        </p:nvSpPr>
        <p:spPr>
          <a:xfrm>
            <a:off x="2509324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3" name="Freeform: Shape 3852">
            <a:extLst>
              <a:ext uri="{FF2B5EF4-FFF2-40B4-BE49-F238E27FC236}">
                <a16:creationId xmlns:a16="http://schemas.microsoft.com/office/drawing/2014/main" id="{9980E6AF-021A-FB49-51A4-55F236C56AF3}"/>
              </a:ext>
            </a:extLst>
          </p:cNvPr>
          <p:cNvSpPr/>
          <p:nvPr/>
        </p:nvSpPr>
        <p:spPr>
          <a:xfrm>
            <a:off x="250954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4" name="Freeform: Shape 3853">
            <a:extLst>
              <a:ext uri="{FF2B5EF4-FFF2-40B4-BE49-F238E27FC236}">
                <a16:creationId xmlns:a16="http://schemas.microsoft.com/office/drawing/2014/main" id="{4C223DE8-7418-055B-7552-11D006139DF2}"/>
              </a:ext>
            </a:extLst>
          </p:cNvPr>
          <p:cNvSpPr/>
          <p:nvPr/>
        </p:nvSpPr>
        <p:spPr>
          <a:xfrm>
            <a:off x="2509769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5" name="Freeform: Shape 3854">
            <a:extLst>
              <a:ext uri="{FF2B5EF4-FFF2-40B4-BE49-F238E27FC236}">
                <a16:creationId xmlns:a16="http://schemas.microsoft.com/office/drawing/2014/main" id="{875498A3-02F5-AF8E-0B42-1106DFEF4E71}"/>
              </a:ext>
            </a:extLst>
          </p:cNvPr>
          <p:cNvSpPr/>
          <p:nvPr/>
        </p:nvSpPr>
        <p:spPr>
          <a:xfrm>
            <a:off x="2510003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6" name="Freeform: Shape 3855">
            <a:extLst>
              <a:ext uri="{FF2B5EF4-FFF2-40B4-BE49-F238E27FC236}">
                <a16:creationId xmlns:a16="http://schemas.microsoft.com/office/drawing/2014/main" id="{1F324466-9DCF-0A79-E153-18922BE66ECC}"/>
              </a:ext>
            </a:extLst>
          </p:cNvPr>
          <p:cNvSpPr/>
          <p:nvPr/>
        </p:nvSpPr>
        <p:spPr>
          <a:xfrm>
            <a:off x="2510226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7" name="Freeform: Shape 3856">
            <a:extLst>
              <a:ext uri="{FF2B5EF4-FFF2-40B4-BE49-F238E27FC236}">
                <a16:creationId xmlns:a16="http://schemas.microsoft.com/office/drawing/2014/main" id="{DEF199A3-B3DE-04E7-47A0-42D80BD2A0B3}"/>
              </a:ext>
            </a:extLst>
          </p:cNvPr>
          <p:cNvSpPr/>
          <p:nvPr/>
        </p:nvSpPr>
        <p:spPr>
          <a:xfrm>
            <a:off x="2510449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8" name="Freeform: Shape 3857">
            <a:extLst>
              <a:ext uri="{FF2B5EF4-FFF2-40B4-BE49-F238E27FC236}">
                <a16:creationId xmlns:a16="http://schemas.microsoft.com/office/drawing/2014/main" id="{FD5F9FEE-B70A-76E0-956A-724ACE475E83}"/>
              </a:ext>
            </a:extLst>
          </p:cNvPr>
          <p:cNvSpPr/>
          <p:nvPr/>
        </p:nvSpPr>
        <p:spPr>
          <a:xfrm>
            <a:off x="2510682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9" name="Freeform: Shape 3858">
            <a:extLst>
              <a:ext uri="{FF2B5EF4-FFF2-40B4-BE49-F238E27FC236}">
                <a16:creationId xmlns:a16="http://schemas.microsoft.com/office/drawing/2014/main" id="{1974E9E8-C950-C4CF-5CD2-4122DB1D00DA}"/>
              </a:ext>
            </a:extLst>
          </p:cNvPr>
          <p:cNvSpPr/>
          <p:nvPr/>
        </p:nvSpPr>
        <p:spPr>
          <a:xfrm>
            <a:off x="2510905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0" name="Freeform: Shape 3859">
            <a:extLst>
              <a:ext uri="{FF2B5EF4-FFF2-40B4-BE49-F238E27FC236}">
                <a16:creationId xmlns:a16="http://schemas.microsoft.com/office/drawing/2014/main" id="{B7119D73-619C-A339-8446-11EB4EA61C2A}"/>
              </a:ext>
            </a:extLst>
          </p:cNvPr>
          <p:cNvSpPr/>
          <p:nvPr/>
        </p:nvSpPr>
        <p:spPr>
          <a:xfrm>
            <a:off x="2511128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1" name="Freeform: Shape 3860">
            <a:extLst>
              <a:ext uri="{FF2B5EF4-FFF2-40B4-BE49-F238E27FC236}">
                <a16:creationId xmlns:a16="http://schemas.microsoft.com/office/drawing/2014/main" id="{97F00AE5-284B-72EB-5553-FF61E6692FF9}"/>
              </a:ext>
            </a:extLst>
          </p:cNvPr>
          <p:cNvSpPr/>
          <p:nvPr/>
        </p:nvSpPr>
        <p:spPr>
          <a:xfrm>
            <a:off x="2511351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2" name="Freeform: Shape 3861">
            <a:extLst>
              <a:ext uri="{FF2B5EF4-FFF2-40B4-BE49-F238E27FC236}">
                <a16:creationId xmlns:a16="http://schemas.microsoft.com/office/drawing/2014/main" id="{2155A7A2-F7AC-F9D9-5385-51403368A9A2}"/>
              </a:ext>
            </a:extLst>
          </p:cNvPr>
          <p:cNvSpPr/>
          <p:nvPr/>
        </p:nvSpPr>
        <p:spPr>
          <a:xfrm>
            <a:off x="2511584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3" name="Freeform: Shape 3862">
            <a:extLst>
              <a:ext uri="{FF2B5EF4-FFF2-40B4-BE49-F238E27FC236}">
                <a16:creationId xmlns:a16="http://schemas.microsoft.com/office/drawing/2014/main" id="{C349BF19-781C-DAF0-AFB0-D6E895F596F8}"/>
              </a:ext>
            </a:extLst>
          </p:cNvPr>
          <p:cNvSpPr/>
          <p:nvPr/>
        </p:nvSpPr>
        <p:spPr>
          <a:xfrm>
            <a:off x="2511807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4" name="Freeform: Shape 3863">
            <a:extLst>
              <a:ext uri="{FF2B5EF4-FFF2-40B4-BE49-F238E27FC236}">
                <a16:creationId xmlns:a16="http://schemas.microsoft.com/office/drawing/2014/main" id="{0F9C5F37-8282-9EB0-DD8A-A0C9DE4FF107}"/>
              </a:ext>
            </a:extLst>
          </p:cNvPr>
          <p:cNvSpPr/>
          <p:nvPr/>
        </p:nvSpPr>
        <p:spPr>
          <a:xfrm>
            <a:off x="2512030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5" name="Freeform: Shape 3864">
            <a:extLst>
              <a:ext uri="{FF2B5EF4-FFF2-40B4-BE49-F238E27FC236}">
                <a16:creationId xmlns:a16="http://schemas.microsoft.com/office/drawing/2014/main" id="{7B24F7C2-B451-2A4A-02D8-E8090AEA3E0D}"/>
              </a:ext>
            </a:extLst>
          </p:cNvPr>
          <p:cNvSpPr/>
          <p:nvPr/>
        </p:nvSpPr>
        <p:spPr>
          <a:xfrm>
            <a:off x="2512253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6" name="Freeform: Shape 3865">
            <a:extLst>
              <a:ext uri="{FF2B5EF4-FFF2-40B4-BE49-F238E27FC236}">
                <a16:creationId xmlns:a16="http://schemas.microsoft.com/office/drawing/2014/main" id="{9E780D4E-7D81-7986-5524-60D40B382C46}"/>
              </a:ext>
            </a:extLst>
          </p:cNvPr>
          <p:cNvSpPr/>
          <p:nvPr/>
        </p:nvSpPr>
        <p:spPr>
          <a:xfrm>
            <a:off x="2512486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7" name="Freeform: Shape 3866">
            <a:extLst>
              <a:ext uri="{FF2B5EF4-FFF2-40B4-BE49-F238E27FC236}">
                <a16:creationId xmlns:a16="http://schemas.microsoft.com/office/drawing/2014/main" id="{6060AB37-72DF-6846-25A5-F52B1E0942B1}"/>
              </a:ext>
            </a:extLst>
          </p:cNvPr>
          <p:cNvSpPr/>
          <p:nvPr/>
        </p:nvSpPr>
        <p:spPr>
          <a:xfrm>
            <a:off x="2512709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8" name="Freeform: Shape 3867">
            <a:extLst>
              <a:ext uri="{FF2B5EF4-FFF2-40B4-BE49-F238E27FC236}">
                <a16:creationId xmlns:a16="http://schemas.microsoft.com/office/drawing/2014/main" id="{36312DC2-E539-C5BE-59C5-B45173DF62CF}"/>
              </a:ext>
            </a:extLst>
          </p:cNvPr>
          <p:cNvSpPr/>
          <p:nvPr/>
        </p:nvSpPr>
        <p:spPr>
          <a:xfrm>
            <a:off x="2512932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9" name="Freeform: Shape 3868">
            <a:extLst>
              <a:ext uri="{FF2B5EF4-FFF2-40B4-BE49-F238E27FC236}">
                <a16:creationId xmlns:a16="http://schemas.microsoft.com/office/drawing/2014/main" id="{097D8372-41FA-C186-C576-EC1C6C828566}"/>
              </a:ext>
            </a:extLst>
          </p:cNvPr>
          <p:cNvSpPr/>
          <p:nvPr/>
        </p:nvSpPr>
        <p:spPr>
          <a:xfrm>
            <a:off x="25131551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0" name="Freeform: Shape 3869">
            <a:extLst>
              <a:ext uri="{FF2B5EF4-FFF2-40B4-BE49-F238E27FC236}">
                <a16:creationId xmlns:a16="http://schemas.microsoft.com/office/drawing/2014/main" id="{76131936-4C96-0B97-A904-222286910217}"/>
              </a:ext>
            </a:extLst>
          </p:cNvPr>
          <p:cNvSpPr/>
          <p:nvPr/>
        </p:nvSpPr>
        <p:spPr>
          <a:xfrm>
            <a:off x="2513389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1" name="Freeform: Shape 3870">
            <a:extLst>
              <a:ext uri="{FF2B5EF4-FFF2-40B4-BE49-F238E27FC236}">
                <a16:creationId xmlns:a16="http://schemas.microsoft.com/office/drawing/2014/main" id="{E6AC85A5-F77A-383E-581C-76F8A2D05EEA}"/>
              </a:ext>
            </a:extLst>
          </p:cNvPr>
          <p:cNvSpPr/>
          <p:nvPr/>
        </p:nvSpPr>
        <p:spPr>
          <a:xfrm>
            <a:off x="2513611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2" name="Freeform: Shape 3871">
            <a:extLst>
              <a:ext uri="{FF2B5EF4-FFF2-40B4-BE49-F238E27FC236}">
                <a16:creationId xmlns:a16="http://schemas.microsoft.com/office/drawing/2014/main" id="{2950052E-933E-35BB-4C2E-04412020D07D}"/>
              </a:ext>
            </a:extLst>
          </p:cNvPr>
          <p:cNvSpPr/>
          <p:nvPr/>
        </p:nvSpPr>
        <p:spPr>
          <a:xfrm>
            <a:off x="2513834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3" name="Freeform: Shape 3872">
            <a:extLst>
              <a:ext uri="{FF2B5EF4-FFF2-40B4-BE49-F238E27FC236}">
                <a16:creationId xmlns:a16="http://schemas.microsoft.com/office/drawing/2014/main" id="{5681905C-D453-116D-2CD7-FE5D93815CF1}"/>
              </a:ext>
            </a:extLst>
          </p:cNvPr>
          <p:cNvSpPr/>
          <p:nvPr/>
        </p:nvSpPr>
        <p:spPr>
          <a:xfrm>
            <a:off x="2514068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4" name="Freeform: Shape 3873">
            <a:extLst>
              <a:ext uri="{FF2B5EF4-FFF2-40B4-BE49-F238E27FC236}">
                <a16:creationId xmlns:a16="http://schemas.microsoft.com/office/drawing/2014/main" id="{63013018-78BD-A480-C223-2931C8A3AA64}"/>
              </a:ext>
            </a:extLst>
          </p:cNvPr>
          <p:cNvSpPr/>
          <p:nvPr/>
        </p:nvSpPr>
        <p:spPr>
          <a:xfrm>
            <a:off x="2514291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5" name="Freeform: Shape 3874">
            <a:extLst>
              <a:ext uri="{FF2B5EF4-FFF2-40B4-BE49-F238E27FC236}">
                <a16:creationId xmlns:a16="http://schemas.microsoft.com/office/drawing/2014/main" id="{F4A0C8B0-7E39-B22F-0183-DCC15D095719}"/>
              </a:ext>
            </a:extLst>
          </p:cNvPr>
          <p:cNvSpPr/>
          <p:nvPr/>
        </p:nvSpPr>
        <p:spPr>
          <a:xfrm>
            <a:off x="2514513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6" name="Freeform: Shape 3875">
            <a:extLst>
              <a:ext uri="{FF2B5EF4-FFF2-40B4-BE49-F238E27FC236}">
                <a16:creationId xmlns:a16="http://schemas.microsoft.com/office/drawing/2014/main" id="{896BB0F3-7A98-FE4A-EC93-772063EA6FC5}"/>
              </a:ext>
            </a:extLst>
          </p:cNvPr>
          <p:cNvSpPr/>
          <p:nvPr/>
        </p:nvSpPr>
        <p:spPr>
          <a:xfrm>
            <a:off x="2514736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7" name="Freeform: Shape 3876">
            <a:extLst>
              <a:ext uri="{FF2B5EF4-FFF2-40B4-BE49-F238E27FC236}">
                <a16:creationId xmlns:a16="http://schemas.microsoft.com/office/drawing/2014/main" id="{DFDC19B9-80E8-FE50-1886-1B3A06D0D91D}"/>
              </a:ext>
            </a:extLst>
          </p:cNvPr>
          <p:cNvSpPr/>
          <p:nvPr/>
        </p:nvSpPr>
        <p:spPr>
          <a:xfrm>
            <a:off x="2514970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8" name="Freeform: Shape 3877">
            <a:extLst>
              <a:ext uri="{FF2B5EF4-FFF2-40B4-BE49-F238E27FC236}">
                <a16:creationId xmlns:a16="http://schemas.microsoft.com/office/drawing/2014/main" id="{CCA5AD6F-0B36-47C6-4D5E-EF470D7B4E10}"/>
              </a:ext>
            </a:extLst>
          </p:cNvPr>
          <p:cNvSpPr/>
          <p:nvPr/>
        </p:nvSpPr>
        <p:spPr>
          <a:xfrm>
            <a:off x="2515193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48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9" name="Freeform: Shape 3878">
            <a:extLst>
              <a:ext uri="{FF2B5EF4-FFF2-40B4-BE49-F238E27FC236}">
                <a16:creationId xmlns:a16="http://schemas.microsoft.com/office/drawing/2014/main" id="{14DAE569-1069-5D9D-E1A7-F70A73F852B6}"/>
              </a:ext>
            </a:extLst>
          </p:cNvPr>
          <p:cNvSpPr/>
          <p:nvPr/>
        </p:nvSpPr>
        <p:spPr>
          <a:xfrm>
            <a:off x="2515415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48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0" name="Freeform: Shape 3879">
            <a:extLst>
              <a:ext uri="{FF2B5EF4-FFF2-40B4-BE49-F238E27FC236}">
                <a16:creationId xmlns:a16="http://schemas.microsoft.com/office/drawing/2014/main" id="{01DA4D22-4D4E-6596-B795-66D22676A3D5}"/>
              </a:ext>
            </a:extLst>
          </p:cNvPr>
          <p:cNvSpPr/>
          <p:nvPr/>
        </p:nvSpPr>
        <p:spPr>
          <a:xfrm>
            <a:off x="2515638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48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1" name="Freeform: Shape 3880">
            <a:extLst>
              <a:ext uri="{FF2B5EF4-FFF2-40B4-BE49-F238E27FC236}">
                <a16:creationId xmlns:a16="http://schemas.microsoft.com/office/drawing/2014/main" id="{E3CAB605-DA18-4870-4687-98B2AE2C2459}"/>
              </a:ext>
            </a:extLst>
          </p:cNvPr>
          <p:cNvSpPr/>
          <p:nvPr/>
        </p:nvSpPr>
        <p:spPr>
          <a:xfrm>
            <a:off x="2515872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2" name="Freeform: Shape 3881">
            <a:extLst>
              <a:ext uri="{FF2B5EF4-FFF2-40B4-BE49-F238E27FC236}">
                <a16:creationId xmlns:a16="http://schemas.microsoft.com/office/drawing/2014/main" id="{0B317B6C-1C96-CA66-7ECF-F81F05403884}"/>
              </a:ext>
            </a:extLst>
          </p:cNvPr>
          <p:cNvSpPr/>
          <p:nvPr/>
        </p:nvSpPr>
        <p:spPr>
          <a:xfrm>
            <a:off x="2516095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3" name="Freeform: Shape 3882">
            <a:extLst>
              <a:ext uri="{FF2B5EF4-FFF2-40B4-BE49-F238E27FC236}">
                <a16:creationId xmlns:a16="http://schemas.microsoft.com/office/drawing/2014/main" id="{BC7FCA7E-272E-9247-81FB-D893FCF8CEB9}"/>
              </a:ext>
            </a:extLst>
          </p:cNvPr>
          <p:cNvSpPr/>
          <p:nvPr/>
        </p:nvSpPr>
        <p:spPr>
          <a:xfrm>
            <a:off x="2516317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4" name="Freeform: Shape 3883">
            <a:extLst>
              <a:ext uri="{FF2B5EF4-FFF2-40B4-BE49-F238E27FC236}">
                <a16:creationId xmlns:a16="http://schemas.microsoft.com/office/drawing/2014/main" id="{39A938C5-8E31-31FE-4105-576025D26A47}"/>
              </a:ext>
            </a:extLst>
          </p:cNvPr>
          <p:cNvSpPr/>
          <p:nvPr/>
        </p:nvSpPr>
        <p:spPr>
          <a:xfrm>
            <a:off x="2516540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5" name="Freeform: Shape 3884">
            <a:extLst>
              <a:ext uri="{FF2B5EF4-FFF2-40B4-BE49-F238E27FC236}">
                <a16:creationId xmlns:a16="http://schemas.microsoft.com/office/drawing/2014/main" id="{FEDE19AC-4AEA-8A44-399C-1BCCB4F52B8A}"/>
              </a:ext>
            </a:extLst>
          </p:cNvPr>
          <p:cNvSpPr/>
          <p:nvPr/>
        </p:nvSpPr>
        <p:spPr>
          <a:xfrm>
            <a:off x="2516774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6" name="Freeform: Shape 3885">
            <a:extLst>
              <a:ext uri="{FF2B5EF4-FFF2-40B4-BE49-F238E27FC236}">
                <a16:creationId xmlns:a16="http://schemas.microsoft.com/office/drawing/2014/main" id="{CE80F833-A44C-52DE-16D2-6199404492B7}"/>
              </a:ext>
            </a:extLst>
          </p:cNvPr>
          <p:cNvSpPr/>
          <p:nvPr/>
        </p:nvSpPr>
        <p:spPr>
          <a:xfrm>
            <a:off x="2516997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7" name="Freeform: Shape 3886">
            <a:extLst>
              <a:ext uri="{FF2B5EF4-FFF2-40B4-BE49-F238E27FC236}">
                <a16:creationId xmlns:a16="http://schemas.microsoft.com/office/drawing/2014/main" id="{9B2C7F34-469B-F275-55F0-162A2F7824D7}"/>
              </a:ext>
            </a:extLst>
          </p:cNvPr>
          <p:cNvSpPr/>
          <p:nvPr/>
        </p:nvSpPr>
        <p:spPr>
          <a:xfrm>
            <a:off x="2517219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8" name="Freeform: Shape 3887">
            <a:extLst>
              <a:ext uri="{FF2B5EF4-FFF2-40B4-BE49-F238E27FC236}">
                <a16:creationId xmlns:a16="http://schemas.microsoft.com/office/drawing/2014/main" id="{A17E5ABD-BEF1-F27B-F2B9-2C9E999B9820}"/>
              </a:ext>
            </a:extLst>
          </p:cNvPr>
          <p:cNvSpPr/>
          <p:nvPr/>
        </p:nvSpPr>
        <p:spPr>
          <a:xfrm>
            <a:off x="2517453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9" name="Freeform: Shape 3888">
            <a:extLst>
              <a:ext uri="{FF2B5EF4-FFF2-40B4-BE49-F238E27FC236}">
                <a16:creationId xmlns:a16="http://schemas.microsoft.com/office/drawing/2014/main" id="{9119C697-0BF7-5DC8-1DC7-2E35718226C8}"/>
              </a:ext>
            </a:extLst>
          </p:cNvPr>
          <p:cNvSpPr/>
          <p:nvPr/>
        </p:nvSpPr>
        <p:spPr>
          <a:xfrm>
            <a:off x="2517676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0" name="Freeform: Shape 3889">
            <a:extLst>
              <a:ext uri="{FF2B5EF4-FFF2-40B4-BE49-F238E27FC236}">
                <a16:creationId xmlns:a16="http://schemas.microsoft.com/office/drawing/2014/main" id="{08B608B7-9BE8-F881-3D42-EDD718B417EF}"/>
              </a:ext>
            </a:extLst>
          </p:cNvPr>
          <p:cNvSpPr/>
          <p:nvPr/>
        </p:nvSpPr>
        <p:spPr>
          <a:xfrm>
            <a:off x="2517899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1" name="Freeform: Shape 3890">
            <a:extLst>
              <a:ext uri="{FF2B5EF4-FFF2-40B4-BE49-F238E27FC236}">
                <a16:creationId xmlns:a16="http://schemas.microsoft.com/office/drawing/2014/main" id="{6638D604-1EB2-B6A0-6446-C9F030ED4DA1}"/>
              </a:ext>
            </a:extLst>
          </p:cNvPr>
          <p:cNvSpPr/>
          <p:nvPr/>
        </p:nvSpPr>
        <p:spPr>
          <a:xfrm>
            <a:off x="2518121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2" name="Freeform: Shape 3891">
            <a:extLst>
              <a:ext uri="{FF2B5EF4-FFF2-40B4-BE49-F238E27FC236}">
                <a16:creationId xmlns:a16="http://schemas.microsoft.com/office/drawing/2014/main" id="{EF8DA514-6D15-88CF-D0B8-FCF2D4CDE639}"/>
              </a:ext>
            </a:extLst>
          </p:cNvPr>
          <p:cNvSpPr/>
          <p:nvPr/>
        </p:nvSpPr>
        <p:spPr>
          <a:xfrm>
            <a:off x="2518355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3" name="Freeform: Shape 3892">
            <a:extLst>
              <a:ext uri="{FF2B5EF4-FFF2-40B4-BE49-F238E27FC236}">
                <a16:creationId xmlns:a16="http://schemas.microsoft.com/office/drawing/2014/main" id="{A5E72581-7B2E-640F-A20B-9D05491A48B1}"/>
              </a:ext>
            </a:extLst>
          </p:cNvPr>
          <p:cNvSpPr/>
          <p:nvPr/>
        </p:nvSpPr>
        <p:spPr>
          <a:xfrm>
            <a:off x="2518578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4" name="Freeform: Shape 3893">
            <a:extLst>
              <a:ext uri="{FF2B5EF4-FFF2-40B4-BE49-F238E27FC236}">
                <a16:creationId xmlns:a16="http://schemas.microsoft.com/office/drawing/2014/main" id="{1649DDBB-FB7B-086F-EA7E-404D4DEDCDC6}"/>
              </a:ext>
            </a:extLst>
          </p:cNvPr>
          <p:cNvSpPr/>
          <p:nvPr/>
        </p:nvSpPr>
        <p:spPr>
          <a:xfrm>
            <a:off x="2518801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5" name="Freeform: Shape 3894">
            <a:extLst>
              <a:ext uri="{FF2B5EF4-FFF2-40B4-BE49-F238E27FC236}">
                <a16:creationId xmlns:a16="http://schemas.microsoft.com/office/drawing/2014/main" id="{2F870DEF-F9A1-8990-42E3-27CB244FAAB8}"/>
              </a:ext>
            </a:extLst>
          </p:cNvPr>
          <p:cNvSpPr/>
          <p:nvPr/>
        </p:nvSpPr>
        <p:spPr>
          <a:xfrm>
            <a:off x="2519023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6" name="Freeform: Shape 3895">
            <a:extLst>
              <a:ext uri="{FF2B5EF4-FFF2-40B4-BE49-F238E27FC236}">
                <a16:creationId xmlns:a16="http://schemas.microsoft.com/office/drawing/2014/main" id="{7FC9A51D-7F38-586C-6590-AEE04833ABC5}"/>
              </a:ext>
            </a:extLst>
          </p:cNvPr>
          <p:cNvSpPr/>
          <p:nvPr/>
        </p:nvSpPr>
        <p:spPr>
          <a:xfrm>
            <a:off x="2519257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7" name="Freeform: Shape 3896">
            <a:extLst>
              <a:ext uri="{FF2B5EF4-FFF2-40B4-BE49-F238E27FC236}">
                <a16:creationId xmlns:a16="http://schemas.microsoft.com/office/drawing/2014/main" id="{75211DF9-67CF-1421-4093-F75CEA0A8BF0}"/>
              </a:ext>
            </a:extLst>
          </p:cNvPr>
          <p:cNvSpPr/>
          <p:nvPr/>
        </p:nvSpPr>
        <p:spPr>
          <a:xfrm>
            <a:off x="2519480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8" name="Freeform: Shape 3897">
            <a:extLst>
              <a:ext uri="{FF2B5EF4-FFF2-40B4-BE49-F238E27FC236}">
                <a16:creationId xmlns:a16="http://schemas.microsoft.com/office/drawing/2014/main" id="{DA464A5B-F5B3-53A7-C9B2-5D8FF68FFB77}"/>
              </a:ext>
            </a:extLst>
          </p:cNvPr>
          <p:cNvSpPr/>
          <p:nvPr/>
        </p:nvSpPr>
        <p:spPr>
          <a:xfrm>
            <a:off x="2519703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9" name="Freeform: Shape 3898">
            <a:extLst>
              <a:ext uri="{FF2B5EF4-FFF2-40B4-BE49-F238E27FC236}">
                <a16:creationId xmlns:a16="http://schemas.microsoft.com/office/drawing/2014/main" id="{553A9BBA-9F14-23EE-CE4E-539D8E31D7F3}"/>
              </a:ext>
            </a:extLst>
          </p:cNvPr>
          <p:cNvSpPr/>
          <p:nvPr/>
        </p:nvSpPr>
        <p:spPr>
          <a:xfrm>
            <a:off x="2519937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0" name="Freeform: Shape 3899">
            <a:extLst>
              <a:ext uri="{FF2B5EF4-FFF2-40B4-BE49-F238E27FC236}">
                <a16:creationId xmlns:a16="http://schemas.microsoft.com/office/drawing/2014/main" id="{6BCCD3B5-D8CF-52B1-3EEA-0B1637659F64}"/>
              </a:ext>
            </a:extLst>
          </p:cNvPr>
          <p:cNvSpPr/>
          <p:nvPr/>
        </p:nvSpPr>
        <p:spPr>
          <a:xfrm>
            <a:off x="2520159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1" name="Freeform: Shape 3900">
            <a:extLst>
              <a:ext uri="{FF2B5EF4-FFF2-40B4-BE49-F238E27FC236}">
                <a16:creationId xmlns:a16="http://schemas.microsoft.com/office/drawing/2014/main" id="{2CD30B20-B8D5-5DD5-6167-D412DE967D1E}"/>
              </a:ext>
            </a:extLst>
          </p:cNvPr>
          <p:cNvSpPr/>
          <p:nvPr/>
        </p:nvSpPr>
        <p:spPr>
          <a:xfrm>
            <a:off x="252038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2" name="Freeform: Shape 3901">
            <a:extLst>
              <a:ext uri="{FF2B5EF4-FFF2-40B4-BE49-F238E27FC236}">
                <a16:creationId xmlns:a16="http://schemas.microsoft.com/office/drawing/2014/main" id="{41C42510-754D-29BB-48BB-DF94ED759E7B}"/>
              </a:ext>
            </a:extLst>
          </p:cNvPr>
          <p:cNvSpPr/>
          <p:nvPr/>
        </p:nvSpPr>
        <p:spPr>
          <a:xfrm>
            <a:off x="2520605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3" name="Freeform: Shape 3902">
            <a:extLst>
              <a:ext uri="{FF2B5EF4-FFF2-40B4-BE49-F238E27FC236}">
                <a16:creationId xmlns:a16="http://schemas.microsoft.com/office/drawing/2014/main" id="{B0206570-66A7-66D7-92CA-27DFBCAA9428}"/>
              </a:ext>
            </a:extLst>
          </p:cNvPr>
          <p:cNvSpPr/>
          <p:nvPr/>
        </p:nvSpPr>
        <p:spPr>
          <a:xfrm>
            <a:off x="2520839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4" name="Freeform: Shape 3903">
            <a:extLst>
              <a:ext uri="{FF2B5EF4-FFF2-40B4-BE49-F238E27FC236}">
                <a16:creationId xmlns:a16="http://schemas.microsoft.com/office/drawing/2014/main" id="{DFF8FE44-04EE-C3FD-18D5-B79FCA403356}"/>
              </a:ext>
            </a:extLst>
          </p:cNvPr>
          <p:cNvSpPr/>
          <p:nvPr/>
        </p:nvSpPr>
        <p:spPr>
          <a:xfrm>
            <a:off x="252106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5" name="Freeform: Shape 3904">
            <a:extLst>
              <a:ext uri="{FF2B5EF4-FFF2-40B4-BE49-F238E27FC236}">
                <a16:creationId xmlns:a16="http://schemas.microsoft.com/office/drawing/2014/main" id="{8443A6C4-968D-343B-C46E-F38DB48500E7}"/>
              </a:ext>
            </a:extLst>
          </p:cNvPr>
          <p:cNvSpPr/>
          <p:nvPr/>
        </p:nvSpPr>
        <p:spPr>
          <a:xfrm>
            <a:off x="2521284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6" name="Freeform: Shape 3905">
            <a:extLst>
              <a:ext uri="{FF2B5EF4-FFF2-40B4-BE49-F238E27FC236}">
                <a16:creationId xmlns:a16="http://schemas.microsoft.com/office/drawing/2014/main" id="{A1FED628-A6A2-6A0D-FEF8-60E01EC63B95}"/>
              </a:ext>
            </a:extLst>
          </p:cNvPr>
          <p:cNvSpPr/>
          <p:nvPr/>
        </p:nvSpPr>
        <p:spPr>
          <a:xfrm>
            <a:off x="2521507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7" name="Freeform: Shape 3906">
            <a:extLst>
              <a:ext uri="{FF2B5EF4-FFF2-40B4-BE49-F238E27FC236}">
                <a16:creationId xmlns:a16="http://schemas.microsoft.com/office/drawing/2014/main" id="{C78B5FFF-C51A-4DE8-7435-C6A54D349530}"/>
              </a:ext>
            </a:extLst>
          </p:cNvPr>
          <p:cNvSpPr/>
          <p:nvPr/>
        </p:nvSpPr>
        <p:spPr>
          <a:xfrm>
            <a:off x="2521741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8" name="Freeform: Shape 3907">
            <a:extLst>
              <a:ext uri="{FF2B5EF4-FFF2-40B4-BE49-F238E27FC236}">
                <a16:creationId xmlns:a16="http://schemas.microsoft.com/office/drawing/2014/main" id="{835EF9E7-ECEE-0BFF-D132-0EB0B5FA403E}"/>
              </a:ext>
            </a:extLst>
          </p:cNvPr>
          <p:cNvSpPr/>
          <p:nvPr/>
        </p:nvSpPr>
        <p:spPr>
          <a:xfrm>
            <a:off x="2521963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9" name="Freeform: Shape 3908">
            <a:extLst>
              <a:ext uri="{FF2B5EF4-FFF2-40B4-BE49-F238E27FC236}">
                <a16:creationId xmlns:a16="http://schemas.microsoft.com/office/drawing/2014/main" id="{287CCF65-43FF-6B02-348A-14061E0D2265}"/>
              </a:ext>
            </a:extLst>
          </p:cNvPr>
          <p:cNvSpPr/>
          <p:nvPr/>
        </p:nvSpPr>
        <p:spPr>
          <a:xfrm>
            <a:off x="2522186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0" name="Freeform: Shape 3909">
            <a:extLst>
              <a:ext uri="{FF2B5EF4-FFF2-40B4-BE49-F238E27FC236}">
                <a16:creationId xmlns:a16="http://schemas.microsoft.com/office/drawing/2014/main" id="{0F57FA53-BE04-A2B0-6155-CE6BEA82CECB}"/>
              </a:ext>
            </a:extLst>
          </p:cNvPr>
          <p:cNvSpPr/>
          <p:nvPr/>
        </p:nvSpPr>
        <p:spPr>
          <a:xfrm>
            <a:off x="2522409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1" name="Freeform: Shape 3910">
            <a:extLst>
              <a:ext uri="{FF2B5EF4-FFF2-40B4-BE49-F238E27FC236}">
                <a16:creationId xmlns:a16="http://schemas.microsoft.com/office/drawing/2014/main" id="{CA9B4D66-8923-7AD2-36C3-4793512336E8}"/>
              </a:ext>
            </a:extLst>
          </p:cNvPr>
          <p:cNvSpPr/>
          <p:nvPr/>
        </p:nvSpPr>
        <p:spPr>
          <a:xfrm>
            <a:off x="2522643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2" name="Freeform: Shape 3911">
            <a:extLst>
              <a:ext uri="{FF2B5EF4-FFF2-40B4-BE49-F238E27FC236}">
                <a16:creationId xmlns:a16="http://schemas.microsoft.com/office/drawing/2014/main" id="{7A89DFB6-91D2-CC1E-4F42-FE3CBC5A0C9F}"/>
              </a:ext>
            </a:extLst>
          </p:cNvPr>
          <p:cNvSpPr/>
          <p:nvPr/>
        </p:nvSpPr>
        <p:spPr>
          <a:xfrm>
            <a:off x="2522865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3" name="Freeform: Shape 3912">
            <a:extLst>
              <a:ext uri="{FF2B5EF4-FFF2-40B4-BE49-F238E27FC236}">
                <a16:creationId xmlns:a16="http://schemas.microsoft.com/office/drawing/2014/main" id="{1334C569-1C8B-D71D-613E-03F037467807}"/>
              </a:ext>
            </a:extLst>
          </p:cNvPr>
          <p:cNvSpPr/>
          <p:nvPr/>
        </p:nvSpPr>
        <p:spPr>
          <a:xfrm>
            <a:off x="2523088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4" name="Freeform: Shape 3913">
            <a:extLst>
              <a:ext uri="{FF2B5EF4-FFF2-40B4-BE49-F238E27FC236}">
                <a16:creationId xmlns:a16="http://schemas.microsoft.com/office/drawing/2014/main" id="{575747EB-02F3-A770-606A-5B1FF4ABF4F8}"/>
              </a:ext>
            </a:extLst>
          </p:cNvPr>
          <p:cNvSpPr/>
          <p:nvPr/>
        </p:nvSpPr>
        <p:spPr>
          <a:xfrm>
            <a:off x="252332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5" name="Freeform: Shape 3914">
            <a:extLst>
              <a:ext uri="{FF2B5EF4-FFF2-40B4-BE49-F238E27FC236}">
                <a16:creationId xmlns:a16="http://schemas.microsoft.com/office/drawing/2014/main" id="{43255647-2FDE-9113-0E08-A822A8BFDA1E}"/>
              </a:ext>
            </a:extLst>
          </p:cNvPr>
          <p:cNvSpPr/>
          <p:nvPr/>
        </p:nvSpPr>
        <p:spPr>
          <a:xfrm>
            <a:off x="2523545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6" name="Freeform: Shape 3915">
            <a:extLst>
              <a:ext uri="{FF2B5EF4-FFF2-40B4-BE49-F238E27FC236}">
                <a16:creationId xmlns:a16="http://schemas.microsoft.com/office/drawing/2014/main" id="{5EA0C1F4-0453-DBB3-AD39-D75D33E57723}"/>
              </a:ext>
            </a:extLst>
          </p:cNvPr>
          <p:cNvSpPr/>
          <p:nvPr/>
        </p:nvSpPr>
        <p:spPr>
          <a:xfrm>
            <a:off x="2523767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7" name="Freeform: Shape 3916">
            <a:extLst>
              <a:ext uri="{FF2B5EF4-FFF2-40B4-BE49-F238E27FC236}">
                <a16:creationId xmlns:a16="http://schemas.microsoft.com/office/drawing/2014/main" id="{A45DFDC7-B209-137D-0238-22B595D5A919}"/>
              </a:ext>
            </a:extLst>
          </p:cNvPr>
          <p:cNvSpPr/>
          <p:nvPr/>
        </p:nvSpPr>
        <p:spPr>
          <a:xfrm>
            <a:off x="2523990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8" name="Freeform: Shape 3917">
            <a:extLst>
              <a:ext uri="{FF2B5EF4-FFF2-40B4-BE49-F238E27FC236}">
                <a16:creationId xmlns:a16="http://schemas.microsoft.com/office/drawing/2014/main" id="{6779AF83-602A-ABB7-4056-93A7144E09CD}"/>
              </a:ext>
            </a:extLst>
          </p:cNvPr>
          <p:cNvSpPr/>
          <p:nvPr/>
        </p:nvSpPr>
        <p:spPr>
          <a:xfrm>
            <a:off x="2524224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9" name="Freeform: Shape 3918">
            <a:extLst>
              <a:ext uri="{FF2B5EF4-FFF2-40B4-BE49-F238E27FC236}">
                <a16:creationId xmlns:a16="http://schemas.microsoft.com/office/drawing/2014/main" id="{265CE30B-09D1-FA89-E60D-C093BA53B51E}"/>
              </a:ext>
            </a:extLst>
          </p:cNvPr>
          <p:cNvSpPr/>
          <p:nvPr/>
        </p:nvSpPr>
        <p:spPr>
          <a:xfrm>
            <a:off x="2524447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0" name="Freeform: Shape 3919">
            <a:extLst>
              <a:ext uri="{FF2B5EF4-FFF2-40B4-BE49-F238E27FC236}">
                <a16:creationId xmlns:a16="http://schemas.microsoft.com/office/drawing/2014/main" id="{A6366EE2-E841-7596-6DB1-CFDC93567BF9}"/>
              </a:ext>
            </a:extLst>
          </p:cNvPr>
          <p:cNvSpPr/>
          <p:nvPr/>
        </p:nvSpPr>
        <p:spPr>
          <a:xfrm>
            <a:off x="2524669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1" name="Freeform: Shape 3920">
            <a:extLst>
              <a:ext uri="{FF2B5EF4-FFF2-40B4-BE49-F238E27FC236}">
                <a16:creationId xmlns:a16="http://schemas.microsoft.com/office/drawing/2014/main" id="{42512A9E-6ED4-684F-DA05-3CB9A459AEDC}"/>
              </a:ext>
            </a:extLst>
          </p:cNvPr>
          <p:cNvSpPr/>
          <p:nvPr/>
        </p:nvSpPr>
        <p:spPr>
          <a:xfrm>
            <a:off x="2524892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2" name="Freeform: Shape 3921">
            <a:extLst>
              <a:ext uri="{FF2B5EF4-FFF2-40B4-BE49-F238E27FC236}">
                <a16:creationId xmlns:a16="http://schemas.microsoft.com/office/drawing/2014/main" id="{E8EF02F2-41F3-DC1C-C136-A40F2E08F225}"/>
              </a:ext>
            </a:extLst>
          </p:cNvPr>
          <p:cNvSpPr/>
          <p:nvPr/>
        </p:nvSpPr>
        <p:spPr>
          <a:xfrm>
            <a:off x="2525126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3" name="Freeform: Shape 3922">
            <a:extLst>
              <a:ext uri="{FF2B5EF4-FFF2-40B4-BE49-F238E27FC236}">
                <a16:creationId xmlns:a16="http://schemas.microsoft.com/office/drawing/2014/main" id="{CA448872-88A5-A7E0-CDA5-12CF630D8BEF}"/>
              </a:ext>
            </a:extLst>
          </p:cNvPr>
          <p:cNvSpPr/>
          <p:nvPr/>
        </p:nvSpPr>
        <p:spPr>
          <a:xfrm>
            <a:off x="2525349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4" name="Freeform: Shape 3923">
            <a:extLst>
              <a:ext uri="{FF2B5EF4-FFF2-40B4-BE49-F238E27FC236}">
                <a16:creationId xmlns:a16="http://schemas.microsoft.com/office/drawing/2014/main" id="{4AA026A9-BDD7-51EF-8FD6-B6B86907A579}"/>
              </a:ext>
            </a:extLst>
          </p:cNvPr>
          <p:cNvSpPr/>
          <p:nvPr/>
        </p:nvSpPr>
        <p:spPr>
          <a:xfrm>
            <a:off x="252557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5" name="Freeform: Shape 3924">
            <a:extLst>
              <a:ext uri="{FF2B5EF4-FFF2-40B4-BE49-F238E27FC236}">
                <a16:creationId xmlns:a16="http://schemas.microsoft.com/office/drawing/2014/main" id="{93899623-F6FE-F058-CE33-61D050AB7A45}"/>
              </a:ext>
            </a:extLst>
          </p:cNvPr>
          <p:cNvSpPr/>
          <p:nvPr/>
        </p:nvSpPr>
        <p:spPr>
          <a:xfrm>
            <a:off x="2525794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6" name="Freeform: Shape 3925">
            <a:extLst>
              <a:ext uri="{FF2B5EF4-FFF2-40B4-BE49-F238E27FC236}">
                <a16:creationId xmlns:a16="http://schemas.microsoft.com/office/drawing/2014/main" id="{AE192F8C-3E4B-F753-589F-F6B95AD22E0B}"/>
              </a:ext>
            </a:extLst>
          </p:cNvPr>
          <p:cNvSpPr/>
          <p:nvPr/>
        </p:nvSpPr>
        <p:spPr>
          <a:xfrm>
            <a:off x="2526028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7" name="Freeform: Shape 3926">
            <a:extLst>
              <a:ext uri="{FF2B5EF4-FFF2-40B4-BE49-F238E27FC236}">
                <a16:creationId xmlns:a16="http://schemas.microsoft.com/office/drawing/2014/main" id="{B61F3749-754F-746C-646C-210D011F7001}"/>
              </a:ext>
            </a:extLst>
          </p:cNvPr>
          <p:cNvSpPr/>
          <p:nvPr/>
        </p:nvSpPr>
        <p:spPr>
          <a:xfrm>
            <a:off x="2526251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8" name="Freeform: Shape 3927">
            <a:extLst>
              <a:ext uri="{FF2B5EF4-FFF2-40B4-BE49-F238E27FC236}">
                <a16:creationId xmlns:a16="http://schemas.microsoft.com/office/drawing/2014/main" id="{31D32BFE-7CF8-3416-932D-F66C19C6163F}"/>
              </a:ext>
            </a:extLst>
          </p:cNvPr>
          <p:cNvSpPr/>
          <p:nvPr/>
        </p:nvSpPr>
        <p:spPr>
          <a:xfrm>
            <a:off x="2526473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9" name="Freeform: Shape 3928">
            <a:extLst>
              <a:ext uri="{FF2B5EF4-FFF2-40B4-BE49-F238E27FC236}">
                <a16:creationId xmlns:a16="http://schemas.microsoft.com/office/drawing/2014/main" id="{5970CA0A-762F-0C4F-0BE7-B56A69EA9CFA}"/>
              </a:ext>
            </a:extLst>
          </p:cNvPr>
          <p:cNvSpPr/>
          <p:nvPr/>
        </p:nvSpPr>
        <p:spPr>
          <a:xfrm>
            <a:off x="2526707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0" name="Freeform: Shape 3929">
            <a:extLst>
              <a:ext uri="{FF2B5EF4-FFF2-40B4-BE49-F238E27FC236}">
                <a16:creationId xmlns:a16="http://schemas.microsoft.com/office/drawing/2014/main" id="{214D883E-3BD5-1F9F-E800-31F4A42BE1EE}"/>
              </a:ext>
            </a:extLst>
          </p:cNvPr>
          <p:cNvSpPr/>
          <p:nvPr/>
        </p:nvSpPr>
        <p:spPr>
          <a:xfrm>
            <a:off x="2526930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1" name="Freeform: Shape 3930">
            <a:extLst>
              <a:ext uri="{FF2B5EF4-FFF2-40B4-BE49-F238E27FC236}">
                <a16:creationId xmlns:a16="http://schemas.microsoft.com/office/drawing/2014/main" id="{301DFE35-E58A-32DA-D86B-1CF24FE3C236}"/>
              </a:ext>
            </a:extLst>
          </p:cNvPr>
          <p:cNvSpPr/>
          <p:nvPr/>
        </p:nvSpPr>
        <p:spPr>
          <a:xfrm>
            <a:off x="2527153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2" name="Freeform: Shape 3931">
            <a:extLst>
              <a:ext uri="{FF2B5EF4-FFF2-40B4-BE49-F238E27FC236}">
                <a16:creationId xmlns:a16="http://schemas.microsoft.com/office/drawing/2014/main" id="{F4AC061A-5A76-D30F-1767-147F91AF98E7}"/>
              </a:ext>
            </a:extLst>
          </p:cNvPr>
          <p:cNvSpPr/>
          <p:nvPr/>
        </p:nvSpPr>
        <p:spPr>
          <a:xfrm>
            <a:off x="2527375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3" name="Freeform: Shape 3932">
            <a:extLst>
              <a:ext uri="{FF2B5EF4-FFF2-40B4-BE49-F238E27FC236}">
                <a16:creationId xmlns:a16="http://schemas.microsoft.com/office/drawing/2014/main" id="{C42323F4-AE85-D8A4-CC00-BFC72459B0E9}"/>
              </a:ext>
            </a:extLst>
          </p:cNvPr>
          <p:cNvSpPr/>
          <p:nvPr/>
        </p:nvSpPr>
        <p:spPr>
          <a:xfrm>
            <a:off x="2527609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4" name="Freeform: Shape 3933">
            <a:extLst>
              <a:ext uri="{FF2B5EF4-FFF2-40B4-BE49-F238E27FC236}">
                <a16:creationId xmlns:a16="http://schemas.microsoft.com/office/drawing/2014/main" id="{2C4AC337-317B-581D-8BD1-4500C4143478}"/>
              </a:ext>
            </a:extLst>
          </p:cNvPr>
          <p:cNvSpPr/>
          <p:nvPr/>
        </p:nvSpPr>
        <p:spPr>
          <a:xfrm>
            <a:off x="252783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5" name="Freeform: Shape 3934">
            <a:extLst>
              <a:ext uri="{FF2B5EF4-FFF2-40B4-BE49-F238E27FC236}">
                <a16:creationId xmlns:a16="http://schemas.microsoft.com/office/drawing/2014/main" id="{09698B3D-8BAD-90FA-3A63-447D095D63B8}"/>
              </a:ext>
            </a:extLst>
          </p:cNvPr>
          <p:cNvSpPr/>
          <p:nvPr/>
        </p:nvSpPr>
        <p:spPr>
          <a:xfrm>
            <a:off x="2528055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6" name="Freeform: Shape 3935">
            <a:extLst>
              <a:ext uri="{FF2B5EF4-FFF2-40B4-BE49-F238E27FC236}">
                <a16:creationId xmlns:a16="http://schemas.microsoft.com/office/drawing/2014/main" id="{260CAB4E-A786-0517-C9E4-1C605ACB97A1}"/>
              </a:ext>
            </a:extLst>
          </p:cNvPr>
          <p:cNvSpPr/>
          <p:nvPr/>
        </p:nvSpPr>
        <p:spPr>
          <a:xfrm>
            <a:off x="2528277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7" name="Freeform: Shape 3936">
            <a:extLst>
              <a:ext uri="{FF2B5EF4-FFF2-40B4-BE49-F238E27FC236}">
                <a16:creationId xmlns:a16="http://schemas.microsoft.com/office/drawing/2014/main" id="{94F579C4-2BBE-A4A6-66E2-8C25114ED0A7}"/>
              </a:ext>
            </a:extLst>
          </p:cNvPr>
          <p:cNvSpPr/>
          <p:nvPr/>
        </p:nvSpPr>
        <p:spPr>
          <a:xfrm>
            <a:off x="2528511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8" name="Freeform: Shape 3937">
            <a:extLst>
              <a:ext uri="{FF2B5EF4-FFF2-40B4-BE49-F238E27FC236}">
                <a16:creationId xmlns:a16="http://schemas.microsoft.com/office/drawing/2014/main" id="{8203BE4E-D169-A4BD-AB8E-D8DD74A0BCC2}"/>
              </a:ext>
            </a:extLst>
          </p:cNvPr>
          <p:cNvSpPr/>
          <p:nvPr/>
        </p:nvSpPr>
        <p:spPr>
          <a:xfrm>
            <a:off x="2528734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9" name="Freeform: Shape 3938">
            <a:extLst>
              <a:ext uri="{FF2B5EF4-FFF2-40B4-BE49-F238E27FC236}">
                <a16:creationId xmlns:a16="http://schemas.microsoft.com/office/drawing/2014/main" id="{F0697A8F-C66F-3C51-0CFE-5D85F496CE7F}"/>
              </a:ext>
            </a:extLst>
          </p:cNvPr>
          <p:cNvSpPr/>
          <p:nvPr/>
        </p:nvSpPr>
        <p:spPr>
          <a:xfrm>
            <a:off x="2528957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0" name="Freeform: Shape 3939">
            <a:extLst>
              <a:ext uri="{FF2B5EF4-FFF2-40B4-BE49-F238E27FC236}">
                <a16:creationId xmlns:a16="http://schemas.microsoft.com/office/drawing/2014/main" id="{94B9131B-68B2-22D1-1839-312D2FBB5C2D}"/>
              </a:ext>
            </a:extLst>
          </p:cNvPr>
          <p:cNvSpPr/>
          <p:nvPr/>
        </p:nvSpPr>
        <p:spPr>
          <a:xfrm>
            <a:off x="2529180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1" name="Freeform: Shape 3940">
            <a:extLst>
              <a:ext uri="{FF2B5EF4-FFF2-40B4-BE49-F238E27FC236}">
                <a16:creationId xmlns:a16="http://schemas.microsoft.com/office/drawing/2014/main" id="{E3CEAE0C-1AED-B1D1-5E6E-DBB68FA95A82}"/>
              </a:ext>
            </a:extLst>
          </p:cNvPr>
          <p:cNvSpPr/>
          <p:nvPr/>
        </p:nvSpPr>
        <p:spPr>
          <a:xfrm>
            <a:off x="2529413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2" name="Freeform: Shape 3941">
            <a:extLst>
              <a:ext uri="{FF2B5EF4-FFF2-40B4-BE49-F238E27FC236}">
                <a16:creationId xmlns:a16="http://schemas.microsoft.com/office/drawing/2014/main" id="{6BDD4B73-6D9C-FF84-8078-BFBECD893571}"/>
              </a:ext>
            </a:extLst>
          </p:cNvPr>
          <p:cNvSpPr/>
          <p:nvPr/>
        </p:nvSpPr>
        <p:spPr>
          <a:xfrm>
            <a:off x="2529636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3" name="Freeform: Shape 3942">
            <a:extLst>
              <a:ext uri="{FF2B5EF4-FFF2-40B4-BE49-F238E27FC236}">
                <a16:creationId xmlns:a16="http://schemas.microsoft.com/office/drawing/2014/main" id="{60951547-5452-7A24-6B55-844C0DF1807E}"/>
              </a:ext>
            </a:extLst>
          </p:cNvPr>
          <p:cNvSpPr/>
          <p:nvPr/>
        </p:nvSpPr>
        <p:spPr>
          <a:xfrm>
            <a:off x="2529859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4" name="Freeform: Shape 3943">
            <a:extLst>
              <a:ext uri="{FF2B5EF4-FFF2-40B4-BE49-F238E27FC236}">
                <a16:creationId xmlns:a16="http://schemas.microsoft.com/office/drawing/2014/main" id="{C7BB27B8-BB77-CC9C-4518-14961B8F1D81}"/>
              </a:ext>
            </a:extLst>
          </p:cNvPr>
          <p:cNvSpPr/>
          <p:nvPr/>
        </p:nvSpPr>
        <p:spPr>
          <a:xfrm>
            <a:off x="253009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5" name="Freeform: Shape 3944">
            <a:extLst>
              <a:ext uri="{FF2B5EF4-FFF2-40B4-BE49-F238E27FC236}">
                <a16:creationId xmlns:a16="http://schemas.microsoft.com/office/drawing/2014/main" id="{417CFE57-C092-D4BB-2828-205649F74BC5}"/>
              </a:ext>
            </a:extLst>
          </p:cNvPr>
          <p:cNvSpPr/>
          <p:nvPr/>
        </p:nvSpPr>
        <p:spPr>
          <a:xfrm>
            <a:off x="2530315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6" name="Freeform: Shape 3945">
            <a:extLst>
              <a:ext uri="{FF2B5EF4-FFF2-40B4-BE49-F238E27FC236}">
                <a16:creationId xmlns:a16="http://schemas.microsoft.com/office/drawing/2014/main" id="{297FC46E-9091-D6DF-111F-2C2632975659}"/>
              </a:ext>
            </a:extLst>
          </p:cNvPr>
          <p:cNvSpPr/>
          <p:nvPr/>
        </p:nvSpPr>
        <p:spPr>
          <a:xfrm>
            <a:off x="2530538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7" name="Freeform: Shape 3946">
            <a:extLst>
              <a:ext uri="{FF2B5EF4-FFF2-40B4-BE49-F238E27FC236}">
                <a16:creationId xmlns:a16="http://schemas.microsoft.com/office/drawing/2014/main" id="{7A9A6348-A407-A2CB-0984-C57C8AEA99DA}"/>
              </a:ext>
            </a:extLst>
          </p:cNvPr>
          <p:cNvSpPr/>
          <p:nvPr/>
        </p:nvSpPr>
        <p:spPr>
          <a:xfrm>
            <a:off x="2530761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8" name="Freeform: Shape 3947">
            <a:extLst>
              <a:ext uri="{FF2B5EF4-FFF2-40B4-BE49-F238E27FC236}">
                <a16:creationId xmlns:a16="http://schemas.microsoft.com/office/drawing/2014/main" id="{4AE66124-9C54-3391-A9CB-F2F74CD817F1}"/>
              </a:ext>
            </a:extLst>
          </p:cNvPr>
          <p:cNvSpPr/>
          <p:nvPr/>
        </p:nvSpPr>
        <p:spPr>
          <a:xfrm>
            <a:off x="2530995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9" name="Freeform: Shape 3948">
            <a:extLst>
              <a:ext uri="{FF2B5EF4-FFF2-40B4-BE49-F238E27FC236}">
                <a16:creationId xmlns:a16="http://schemas.microsoft.com/office/drawing/2014/main" id="{86D78618-A93C-B792-E39A-853BE285E456}"/>
              </a:ext>
            </a:extLst>
          </p:cNvPr>
          <p:cNvSpPr/>
          <p:nvPr/>
        </p:nvSpPr>
        <p:spPr>
          <a:xfrm>
            <a:off x="2531218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0" name="Freeform: Shape 3949">
            <a:extLst>
              <a:ext uri="{FF2B5EF4-FFF2-40B4-BE49-F238E27FC236}">
                <a16:creationId xmlns:a16="http://schemas.microsoft.com/office/drawing/2014/main" id="{D5158EDC-FCA5-D934-58B6-762F5AC09431}"/>
              </a:ext>
            </a:extLst>
          </p:cNvPr>
          <p:cNvSpPr/>
          <p:nvPr/>
        </p:nvSpPr>
        <p:spPr>
          <a:xfrm>
            <a:off x="2531440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1" name="Freeform: Shape 3950">
            <a:extLst>
              <a:ext uri="{FF2B5EF4-FFF2-40B4-BE49-F238E27FC236}">
                <a16:creationId xmlns:a16="http://schemas.microsoft.com/office/drawing/2014/main" id="{F2062A79-2662-E4AE-0031-BBD3B2E9898E}"/>
              </a:ext>
            </a:extLst>
          </p:cNvPr>
          <p:cNvSpPr/>
          <p:nvPr/>
        </p:nvSpPr>
        <p:spPr>
          <a:xfrm>
            <a:off x="2531663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2" name="Freeform: Shape 3951">
            <a:extLst>
              <a:ext uri="{FF2B5EF4-FFF2-40B4-BE49-F238E27FC236}">
                <a16:creationId xmlns:a16="http://schemas.microsoft.com/office/drawing/2014/main" id="{32032080-2C4F-CEC5-3697-71E3B65B8F18}"/>
              </a:ext>
            </a:extLst>
          </p:cNvPr>
          <p:cNvSpPr/>
          <p:nvPr/>
        </p:nvSpPr>
        <p:spPr>
          <a:xfrm>
            <a:off x="2531897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3" name="Freeform: Shape 3952">
            <a:extLst>
              <a:ext uri="{FF2B5EF4-FFF2-40B4-BE49-F238E27FC236}">
                <a16:creationId xmlns:a16="http://schemas.microsoft.com/office/drawing/2014/main" id="{BA4A4F10-A502-2E8B-F8DB-8B84BEA5A429}"/>
              </a:ext>
            </a:extLst>
          </p:cNvPr>
          <p:cNvSpPr/>
          <p:nvPr/>
        </p:nvSpPr>
        <p:spPr>
          <a:xfrm>
            <a:off x="2532120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4" name="Freeform: Shape 3953">
            <a:extLst>
              <a:ext uri="{FF2B5EF4-FFF2-40B4-BE49-F238E27FC236}">
                <a16:creationId xmlns:a16="http://schemas.microsoft.com/office/drawing/2014/main" id="{07911A77-EF87-562C-7DAC-27CCFFB75617}"/>
              </a:ext>
            </a:extLst>
          </p:cNvPr>
          <p:cNvSpPr/>
          <p:nvPr/>
        </p:nvSpPr>
        <p:spPr>
          <a:xfrm>
            <a:off x="2532342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5" name="Freeform: Shape 3954">
            <a:extLst>
              <a:ext uri="{FF2B5EF4-FFF2-40B4-BE49-F238E27FC236}">
                <a16:creationId xmlns:a16="http://schemas.microsoft.com/office/drawing/2014/main" id="{4F251DC3-937B-A5C7-5804-688953132FA3}"/>
              </a:ext>
            </a:extLst>
          </p:cNvPr>
          <p:cNvSpPr/>
          <p:nvPr/>
        </p:nvSpPr>
        <p:spPr>
          <a:xfrm>
            <a:off x="2532565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6" name="Freeform: Shape 3955">
            <a:extLst>
              <a:ext uri="{FF2B5EF4-FFF2-40B4-BE49-F238E27FC236}">
                <a16:creationId xmlns:a16="http://schemas.microsoft.com/office/drawing/2014/main" id="{D99489E8-CECA-737E-1688-715096531023}"/>
              </a:ext>
            </a:extLst>
          </p:cNvPr>
          <p:cNvSpPr/>
          <p:nvPr/>
        </p:nvSpPr>
        <p:spPr>
          <a:xfrm>
            <a:off x="2532799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7" name="Freeform: Shape 3956">
            <a:extLst>
              <a:ext uri="{FF2B5EF4-FFF2-40B4-BE49-F238E27FC236}">
                <a16:creationId xmlns:a16="http://schemas.microsoft.com/office/drawing/2014/main" id="{854D2488-44DB-AABB-3A4F-FF2BD578FCE5}"/>
              </a:ext>
            </a:extLst>
          </p:cNvPr>
          <p:cNvSpPr/>
          <p:nvPr/>
        </p:nvSpPr>
        <p:spPr>
          <a:xfrm>
            <a:off x="2533022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8" name="Freeform: Shape 3957">
            <a:extLst>
              <a:ext uri="{FF2B5EF4-FFF2-40B4-BE49-F238E27FC236}">
                <a16:creationId xmlns:a16="http://schemas.microsoft.com/office/drawing/2014/main" id="{2A6F5E12-EE5C-B0DB-896D-E926CD17951D}"/>
              </a:ext>
            </a:extLst>
          </p:cNvPr>
          <p:cNvSpPr/>
          <p:nvPr/>
        </p:nvSpPr>
        <p:spPr>
          <a:xfrm>
            <a:off x="2533244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9" name="Freeform: Shape 3958">
            <a:extLst>
              <a:ext uri="{FF2B5EF4-FFF2-40B4-BE49-F238E27FC236}">
                <a16:creationId xmlns:a16="http://schemas.microsoft.com/office/drawing/2014/main" id="{4DF5E992-E2FB-161E-C8B0-963C3DF9A288}"/>
              </a:ext>
            </a:extLst>
          </p:cNvPr>
          <p:cNvSpPr/>
          <p:nvPr/>
        </p:nvSpPr>
        <p:spPr>
          <a:xfrm>
            <a:off x="2533478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0" name="Freeform: Shape 3959">
            <a:extLst>
              <a:ext uri="{FF2B5EF4-FFF2-40B4-BE49-F238E27FC236}">
                <a16:creationId xmlns:a16="http://schemas.microsoft.com/office/drawing/2014/main" id="{E1AAAEA1-485A-1CDE-0D30-814044676C0E}"/>
              </a:ext>
            </a:extLst>
          </p:cNvPr>
          <p:cNvSpPr/>
          <p:nvPr/>
        </p:nvSpPr>
        <p:spPr>
          <a:xfrm>
            <a:off x="253370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1" name="Freeform: Shape 3960">
            <a:extLst>
              <a:ext uri="{FF2B5EF4-FFF2-40B4-BE49-F238E27FC236}">
                <a16:creationId xmlns:a16="http://schemas.microsoft.com/office/drawing/2014/main" id="{50A4E95F-80D1-7D95-6BC4-7E1312D3C4E2}"/>
              </a:ext>
            </a:extLst>
          </p:cNvPr>
          <p:cNvSpPr/>
          <p:nvPr/>
        </p:nvSpPr>
        <p:spPr>
          <a:xfrm>
            <a:off x="2533924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2" name="Freeform: Shape 3961">
            <a:extLst>
              <a:ext uri="{FF2B5EF4-FFF2-40B4-BE49-F238E27FC236}">
                <a16:creationId xmlns:a16="http://schemas.microsoft.com/office/drawing/2014/main" id="{D4FEDAAB-648D-99B7-F866-A7EF753C2F1A}"/>
              </a:ext>
            </a:extLst>
          </p:cNvPr>
          <p:cNvSpPr/>
          <p:nvPr/>
        </p:nvSpPr>
        <p:spPr>
          <a:xfrm>
            <a:off x="2534146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3" name="Freeform: Shape 3962">
            <a:extLst>
              <a:ext uri="{FF2B5EF4-FFF2-40B4-BE49-F238E27FC236}">
                <a16:creationId xmlns:a16="http://schemas.microsoft.com/office/drawing/2014/main" id="{DA0B8FB7-AD86-6F30-5A32-3429A6612710}"/>
              </a:ext>
            </a:extLst>
          </p:cNvPr>
          <p:cNvSpPr/>
          <p:nvPr/>
        </p:nvSpPr>
        <p:spPr>
          <a:xfrm>
            <a:off x="2534380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4" name="Freeform: Shape 3963">
            <a:extLst>
              <a:ext uri="{FF2B5EF4-FFF2-40B4-BE49-F238E27FC236}">
                <a16:creationId xmlns:a16="http://schemas.microsoft.com/office/drawing/2014/main" id="{874D5481-88DD-6B83-A2AB-353CE11B543D}"/>
              </a:ext>
            </a:extLst>
          </p:cNvPr>
          <p:cNvSpPr/>
          <p:nvPr/>
        </p:nvSpPr>
        <p:spPr>
          <a:xfrm>
            <a:off x="2534603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5" name="Freeform: Shape 3964">
            <a:extLst>
              <a:ext uri="{FF2B5EF4-FFF2-40B4-BE49-F238E27FC236}">
                <a16:creationId xmlns:a16="http://schemas.microsoft.com/office/drawing/2014/main" id="{852B9166-7A25-5EE4-84AA-AE0AC68F8100}"/>
              </a:ext>
            </a:extLst>
          </p:cNvPr>
          <p:cNvSpPr/>
          <p:nvPr/>
        </p:nvSpPr>
        <p:spPr>
          <a:xfrm>
            <a:off x="2534826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6" name="Freeform: Shape 3965">
            <a:extLst>
              <a:ext uri="{FF2B5EF4-FFF2-40B4-BE49-F238E27FC236}">
                <a16:creationId xmlns:a16="http://schemas.microsoft.com/office/drawing/2014/main" id="{FDF70C13-0CC0-87E2-E2DF-5B553C4D3A4C}"/>
              </a:ext>
            </a:extLst>
          </p:cNvPr>
          <p:cNvSpPr/>
          <p:nvPr/>
        </p:nvSpPr>
        <p:spPr>
          <a:xfrm>
            <a:off x="2535048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7" name="Freeform: Shape 3966">
            <a:extLst>
              <a:ext uri="{FF2B5EF4-FFF2-40B4-BE49-F238E27FC236}">
                <a16:creationId xmlns:a16="http://schemas.microsoft.com/office/drawing/2014/main" id="{A6C14A6C-1692-B5AE-8F81-D980227741BE}"/>
              </a:ext>
            </a:extLst>
          </p:cNvPr>
          <p:cNvSpPr/>
          <p:nvPr/>
        </p:nvSpPr>
        <p:spPr>
          <a:xfrm>
            <a:off x="2535282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8" name="Freeform: Shape 3967">
            <a:extLst>
              <a:ext uri="{FF2B5EF4-FFF2-40B4-BE49-F238E27FC236}">
                <a16:creationId xmlns:a16="http://schemas.microsoft.com/office/drawing/2014/main" id="{19EA1030-467F-4C50-DE3C-45ED6EA6DB1E}"/>
              </a:ext>
            </a:extLst>
          </p:cNvPr>
          <p:cNvSpPr/>
          <p:nvPr/>
        </p:nvSpPr>
        <p:spPr>
          <a:xfrm>
            <a:off x="2535505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9" name="Freeform: Shape 3968">
            <a:extLst>
              <a:ext uri="{FF2B5EF4-FFF2-40B4-BE49-F238E27FC236}">
                <a16:creationId xmlns:a16="http://schemas.microsoft.com/office/drawing/2014/main" id="{913BA6B8-6803-4290-D859-E9733C224C83}"/>
              </a:ext>
            </a:extLst>
          </p:cNvPr>
          <p:cNvSpPr/>
          <p:nvPr/>
        </p:nvSpPr>
        <p:spPr>
          <a:xfrm>
            <a:off x="2535728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0" name="Freeform: Shape 3969">
            <a:extLst>
              <a:ext uri="{FF2B5EF4-FFF2-40B4-BE49-F238E27FC236}">
                <a16:creationId xmlns:a16="http://schemas.microsoft.com/office/drawing/2014/main" id="{A421C744-76CF-BEE0-B50B-A4D946B1C44C}"/>
              </a:ext>
            </a:extLst>
          </p:cNvPr>
          <p:cNvSpPr/>
          <p:nvPr/>
        </p:nvSpPr>
        <p:spPr>
          <a:xfrm>
            <a:off x="2535950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1" name="Freeform: Shape 3970">
            <a:extLst>
              <a:ext uri="{FF2B5EF4-FFF2-40B4-BE49-F238E27FC236}">
                <a16:creationId xmlns:a16="http://schemas.microsoft.com/office/drawing/2014/main" id="{08AE147D-BE0E-C1F2-4775-4C6A00E962C2}"/>
              </a:ext>
            </a:extLst>
          </p:cNvPr>
          <p:cNvSpPr/>
          <p:nvPr/>
        </p:nvSpPr>
        <p:spPr>
          <a:xfrm>
            <a:off x="2536184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2" name="Freeform: Shape 3971">
            <a:extLst>
              <a:ext uri="{FF2B5EF4-FFF2-40B4-BE49-F238E27FC236}">
                <a16:creationId xmlns:a16="http://schemas.microsoft.com/office/drawing/2014/main" id="{4A058CD0-FC95-38B0-A0FB-71746659A217}"/>
              </a:ext>
            </a:extLst>
          </p:cNvPr>
          <p:cNvSpPr/>
          <p:nvPr/>
        </p:nvSpPr>
        <p:spPr>
          <a:xfrm>
            <a:off x="2536407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3" name="Freeform: Shape 3972">
            <a:extLst>
              <a:ext uri="{FF2B5EF4-FFF2-40B4-BE49-F238E27FC236}">
                <a16:creationId xmlns:a16="http://schemas.microsoft.com/office/drawing/2014/main" id="{A60AF3BA-A9BE-D15F-1E3A-B9BD1C7250F1}"/>
              </a:ext>
            </a:extLst>
          </p:cNvPr>
          <p:cNvSpPr/>
          <p:nvPr/>
        </p:nvSpPr>
        <p:spPr>
          <a:xfrm>
            <a:off x="2536630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4" name="Freeform: Shape 3973">
            <a:extLst>
              <a:ext uri="{FF2B5EF4-FFF2-40B4-BE49-F238E27FC236}">
                <a16:creationId xmlns:a16="http://schemas.microsoft.com/office/drawing/2014/main" id="{1E9B8727-DE7B-0743-E1A1-1C63079412EC}"/>
              </a:ext>
            </a:extLst>
          </p:cNvPr>
          <p:cNvSpPr/>
          <p:nvPr/>
        </p:nvSpPr>
        <p:spPr>
          <a:xfrm>
            <a:off x="2536863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5" name="Freeform: Shape 3974">
            <a:extLst>
              <a:ext uri="{FF2B5EF4-FFF2-40B4-BE49-F238E27FC236}">
                <a16:creationId xmlns:a16="http://schemas.microsoft.com/office/drawing/2014/main" id="{23A1B0DF-9B4F-3306-9C06-05F7BFADDF23}"/>
              </a:ext>
            </a:extLst>
          </p:cNvPr>
          <p:cNvSpPr/>
          <p:nvPr/>
        </p:nvSpPr>
        <p:spPr>
          <a:xfrm>
            <a:off x="2537086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6" name="Freeform: Shape 3975">
            <a:extLst>
              <a:ext uri="{FF2B5EF4-FFF2-40B4-BE49-F238E27FC236}">
                <a16:creationId xmlns:a16="http://schemas.microsoft.com/office/drawing/2014/main" id="{55942ED6-D2EF-625E-987D-F23026AA7D22}"/>
              </a:ext>
            </a:extLst>
          </p:cNvPr>
          <p:cNvSpPr/>
          <p:nvPr/>
        </p:nvSpPr>
        <p:spPr>
          <a:xfrm>
            <a:off x="2537309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7" name="Freeform: Shape 3976">
            <a:extLst>
              <a:ext uri="{FF2B5EF4-FFF2-40B4-BE49-F238E27FC236}">
                <a16:creationId xmlns:a16="http://schemas.microsoft.com/office/drawing/2014/main" id="{E97D4EB5-FAA9-4019-B912-F60C0B9DDE90}"/>
              </a:ext>
            </a:extLst>
          </p:cNvPr>
          <p:cNvSpPr/>
          <p:nvPr/>
        </p:nvSpPr>
        <p:spPr>
          <a:xfrm>
            <a:off x="2537532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8" name="Freeform: Shape 3977">
            <a:extLst>
              <a:ext uri="{FF2B5EF4-FFF2-40B4-BE49-F238E27FC236}">
                <a16:creationId xmlns:a16="http://schemas.microsoft.com/office/drawing/2014/main" id="{3FA66345-A887-3AEC-2244-9FEB4B0EA59F}"/>
              </a:ext>
            </a:extLst>
          </p:cNvPr>
          <p:cNvSpPr/>
          <p:nvPr/>
        </p:nvSpPr>
        <p:spPr>
          <a:xfrm>
            <a:off x="2537765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9" name="Freeform: Shape 3978">
            <a:extLst>
              <a:ext uri="{FF2B5EF4-FFF2-40B4-BE49-F238E27FC236}">
                <a16:creationId xmlns:a16="http://schemas.microsoft.com/office/drawing/2014/main" id="{985B412E-3E83-A3F3-041F-411371CDE977}"/>
              </a:ext>
            </a:extLst>
          </p:cNvPr>
          <p:cNvSpPr/>
          <p:nvPr/>
        </p:nvSpPr>
        <p:spPr>
          <a:xfrm>
            <a:off x="2537988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0" name="Freeform: Shape 3979">
            <a:extLst>
              <a:ext uri="{FF2B5EF4-FFF2-40B4-BE49-F238E27FC236}">
                <a16:creationId xmlns:a16="http://schemas.microsoft.com/office/drawing/2014/main" id="{5973A28A-98FB-B4EA-10D1-889001E8FEE1}"/>
              </a:ext>
            </a:extLst>
          </p:cNvPr>
          <p:cNvSpPr/>
          <p:nvPr/>
        </p:nvSpPr>
        <p:spPr>
          <a:xfrm>
            <a:off x="253821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1" name="Freeform: Shape 3980">
            <a:extLst>
              <a:ext uri="{FF2B5EF4-FFF2-40B4-BE49-F238E27FC236}">
                <a16:creationId xmlns:a16="http://schemas.microsoft.com/office/drawing/2014/main" id="{3C0010E1-D7A7-67F9-F917-CCC4D38ECC42}"/>
              </a:ext>
            </a:extLst>
          </p:cNvPr>
          <p:cNvSpPr/>
          <p:nvPr/>
        </p:nvSpPr>
        <p:spPr>
          <a:xfrm>
            <a:off x="2538434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2" name="Freeform: Shape 3981">
            <a:extLst>
              <a:ext uri="{FF2B5EF4-FFF2-40B4-BE49-F238E27FC236}">
                <a16:creationId xmlns:a16="http://schemas.microsoft.com/office/drawing/2014/main" id="{9AF5C69E-E03A-D425-D2C0-18BA035AF5C3}"/>
              </a:ext>
            </a:extLst>
          </p:cNvPr>
          <p:cNvSpPr/>
          <p:nvPr/>
        </p:nvSpPr>
        <p:spPr>
          <a:xfrm>
            <a:off x="2538667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3" name="Freeform: Shape 3982">
            <a:extLst>
              <a:ext uri="{FF2B5EF4-FFF2-40B4-BE49-F238E27FC236}">
                <a16:creationId xmlns:a16="http://schemas.microsoft.com/office/drawing/2014/main" id="{8813E896-2D92-6CB7-C0BF-6FF50F34295E}"/>
              </a:ext>
            </a:extLst>
          </p:cNvPr>
          <p:cNvSpPr/>
          <p:nvPr/>
        </p:nvSpPr>
        <p:spPr>
          <a:xfrm>
            <a:off x="2538890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4" name="Freeform: Shape 3983">
            <a:extLst>
              <a:ext uri="{FF2B5EF4-FFF2-40B4-BE49-F238E27FC236}">
                <a16:creationId xmlns:a16="http://schemas.microsoft.com/office/drawing/2014/main" id="{72204A5E-1648-DB1D-E100-2A5D4E64D20A}"/>
              </a:ext>
            </a:extLst>
          </p:cNvPr>
          <p:cNvSpPr/>
          <p:nvPr/>
        </p:nvSpPr>
        <p:spPr>
          <a:xfrm>
            <a:off x="2539113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5" name="Freeform: Shape 3984">
            <a:extLst>
              <a:ext uri="{FF2B5EF4-FFF2-40B4-BE49-F238E27FC236}">
                <a16:creationId xmlns:a16="http://schemas.microsoft.com/office/drawing/2014/main" id="{BAE832A9-8C28-C29D-8C22-57A05A7CDE2F}"/>
              </a:ext>
            </a:extLst>
          </p:cNvPr>
          <p:cNvSpPr/>
          <p:nvPr/>
        </p:nvSpPr>
        <p:spPr>
          <a:xfrm>
            <a:off x="2539336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6" name="Freeform: Shape 3985">
            <a:extLst>
              <a:ext uri="{FF2B5EF4-FFF2-40B4-BE49-F238E27FC236}">
                <a16:creationId xmlns:a16="http://schemas.microsoft.com/office/drawing/2014/main" id="{F6FC7BFC-458B-CC11-CCC2-6B500B9643B4}"/>
              </a:ext>
            </a:extLst>
          </p:cNvPr>
          <p:cNvSpPr/>
          <p:nvPr/>
        </p:nvSpPr>
        <p:spPr>
          <a:xfrm>
            <a:off x="2539569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7" name="Freeform: Shape 3986">
            <a:extLst>
              <a:ext uri="{FF2B5EF4-FFF2-40B4-BE49-F238E27FC236}">
                <a16:creationId xmlns:a16="http://schemas.microsoft.com/office/drawing/2014/main" id="{CD251FAA-5501-E458-B06F-1C9C1056117B}"/>
              </a:ext>
            </a:extLst>
          </p:cNvPr>
          <p:cNvSpPr/>
          <p:nvPr/>
        </p:nvSpPr>
        <p:spPr>
          <a:xfrm>
            <a:off x="2539792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8" name="Freeform: Shape 3987">
            <a:extLst>
              <a:ext uri="{FF2B5EF4-FFF2-40B4-BE49-F238E27FC236}">
                <a16:creationId xmlns:a16="http://schemas.microsoft.com/office/drawing/2014/main" id="{96E45FA7-5ED9-BB1D-D1D6-B6AF07EABA3D}"/>
              </a:ext>
            </a:extLst>
          </p:cNvPr>
          <p:cNvSpPr/>
          <p:nvPr/>
        </p:nvSpPr>
        <p:spPr>
          <a:xfrm>
            <a:off x="2540015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9" name="Freeform: Shape 3988">
            <a:extLst>
              <a:ext uri="{FF2B5EF4-FFF2-40B4-BE49-F238E27FC236}">
                <a16:creationId xmlns:a16="http://schemas.microsoft.com/office/drawing/2014/main" id="{3D66CCC6-EC44-1A6F-693D-E1630E675BB2}"/>
              </a:ext>
            </a:extLst>
          </p:cNvPr>
          <p:cNvSpPr/>
          <p:nvPr/>
        </p:nvSpPr>
        <p:spPr>
          <a:xfrm>
            <a:off x="2540249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0" name="Freeform: Shape 3989">
            <a:extLst>
              <a:ext uri="{FF2B5EF4-FFF2-40B4-BE49-F238E27FC236}">
                <a16:creationId xmlns:a16="http://schemas.microsoft.com/office/drawing/2014/main" id="{5A242E99-C405-B503-B9ED-EFBB371679ED}"/>
              </a:ext>
            </a:extLst>
          </p:cNvPr>
          <p:cNvSpPr/>
          <p:nvPr/>
        </p:nvSpPr>
        <p:spPr>
          <a:xfrm>
            <a:off x="2540472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1" name="Freeform: Shape 3990">
            <a:extLst>
              <a:ext uri="{FF2B5EF4-FFF2-40B4-BE49-F238E27FC236}">
                <a16:creationId xmlns:a16="http://schemas.microsoft.com/office/drawing/2014/main" id="{CD7F067C-6BE9-7075-E5E2-88BDF533A82B}"/>
              </a:ext>
            </a:extLst>
          </p:cNvPr>
          <p:cNvSpPr/>
          <p:nvPr/>
        </p:nvSpPr>
        <p:spPr>
          <a:xfrm>
            <a:off x="2540694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2" name="Freeform: Shape 3991">
            <a:extLst>
              <a:ext uri="{FF2B5EF4-FFF2-40B4-BE49-F238E27FC236}">
                <a16:creationId xmlns:a16="http://schemas.microsoft.com/office/drawing/2014/main" id="{F3202856-61F3-15A8-9039-7E0F1CED9692}"/>
              </a:ext>
            </a:extLst>
          </p:cNvPr>
          <p:cNvSpPr/>
          <p:nvPr/>
        </p:nvSpPr>
        <p:spPr>
          <a:xfrm>
            <a:off x="2540917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3" name="Freeform: Shape 3992">
            <a:extLst>
              <a:ext uri="{FF2B5EF4-FFF2-40B4-BE49-F238E27FC236}">
                <a16:creationId xmlns:a16="http://schemas.microsoft.com/office/drawing/2014/main" id="{8547D703-DC64-0636-A9EE-A49B829BBEEC}"/>
              </a:ext>
            </a:extLst>
          </p:cNvPr>
          <p:cNvSpPr/>
          <p:nvPr/>
        </p:nvSpPr>
        <p:spPr>
          <a:xfrm>
            <a:off x="2541151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4" name="Freeform: Shape 3993">
            <a:extLst>
              <a:ext uri="{FF2B5EF4-FFF2-40B4-BE49-F238E27FC236}">
                <a16:creationId xmlns:a16="http://schemas.microsoft.com/office/drawing/2014/main" id="{42B3B7D6-8C35-C50C-71DE-4C636D81B6DB}"/>
              </a:ext>
            </a:extLst>
          </p:cNvPr>
          <p:cNvSpPr/>
          <p:nvPr/>
        </p:nvSpPr>
        <p:spPr>
          <a:xfrm>
            <a:off x="2541374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5" name="Freeform: Shape 3994">
            <a:extLst>
              <a:ext uri="{FF2B5EF4-FFF2-40B4-BE49-F238E27FC236}">
                <a16:creationId xmlns:a16="http://schemas.microsoft.com/office/drawing/2014/main" id="{FE7F6C12-FF21-17BE-A6F3-C24F69B3A9B8}"/>
              </a:ext>
            </a:extLst>
          </p:cNvPr>
          <p:cNvSpPr/>
          <p:nvPr/>
        </p:nvSpPr>
        <p:spPr>
          <a:xfrm>
            <a:off x="2541596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6" name="Freeform: Shape 3995">
            <a:extLst>
              <a:ext uri="{FF2B5EF4-FFF2-40B4-BE49-F238E27FC236}">
                <a16:creationId xmlns:a16="http://schemas.microsoft.com/office/drawing/2014/main" id="{AFDA6BB9-0514-737E-BD49-868714A0A10C}"/>
              </a:ext>
            </a:extLst>
          </p:cNvPr>
          <p:cNvSpPr/>
          <p:nvPr/>
        </p:nvSpPr>
        <p:spPr>
          <a:xfrm>
            <a:off x="2541819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7" name="Freeform: Shape 3996">
            <a:extLst>
              <a:ext uri="{FF2B5EF4-FFF2-40B4-BE49-F238E27FC236}">
                <a16:creationId xmlns:a16="http://schemas.microsoft.com/office/drawing/2014/main" id="{5D3C76A9-2800-345B-1200-DA36A8EB20BF}"/>
              </a:ext>
            </a:extLst>
          </p:cNvPr>
          <p:cNvSpPr/>
          <p:nvPr/>
        </p:nvSpPr>
        <p:spPr>
          <a:xfrm>
            <a:off x="2542053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8" name="Freeform: Shape 3997">
            <a:extLst>
              <a:ext uri="{FF2B5EF4-FFF2-40B4-BE49-F238E27FC236}">
                <a16:creationId xmlns:a16="http://schemas.microsoft.com/office/drawing/2014/main" id="{801F04A6-CFB1-CF50-1B2C-273DB9291670}"/>
              </a:ext>
            </a:extLst>
          </p:cNvPr>
          <p:cNvSpPr/>
          <p:nvPr/>
        </p:nvSpPr>
        <p:spPr>
          <a:xfrm>
            <a:off x="2542276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9" name="Freeform: Shape 3998">
            <a:extLst>
              <a:ext uri="{FF2B5EF4-FFF2-40B4-BE49-F238E27FC236}">
                <a16:creationId xmlns:a16="http://schemas.microsoft.com/office/drawing/2014/main" id="{6AF37BB5-FF69-F55F-C520-3FC9CEC1BDD8}"/>
              </a:ext>
            </a:extLst>
          </p:cNvPr>
          <p:cNvSpPr/>
          <p:nvPr/>
        </p:nvSpPr>
        <p:spPr>
          <a:xfrm>
            <a:off x="2542498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0" name="Freeform: Shape 3999">
            <a:extLst>
              <a:ext uri="{FF2B5EF4-FFF2-40B4-BE49-F238E27FC236}">
                <a16:creationId xmlns:a16="http://schemas.microsoft.com/office/drawing/2014/main" id="{65F610EF-387C-7D88-5B42-3CFB276AF8C7}"/>
              </a:ext>
            </a:extLst>
          </p:cNvPr>
          <p:cNvSpPr/>
          <p:nvPr/>
        </p:nvSpPr>
        <p:spPr>
          <a:xfrm>
            <a:off x="2542721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1" name="Freeform: Shape 4000">
            <a:extLst>
              <a:ext uri="{FF2B5EF4-FFF2-40B4-BE49-F238E27FC236}">
                <a16:creationId xmlns:a16="http://schemas.microsoft.com/office/drawing/2014/main" id="{7EC1CB13-D4C5-FA12-0939-7AC49B88B9D0}"/>
              </a:ext>
            </a:extLst>
          </p:cNvPr>
          <p:cNvSpPr/>
          <p:nvPr/>
        </p:nvSpPr>
        <p:spPr>
          <a:xfrm>
            <a:off x="2542955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2" name="Freeform: Shape 4001">
            <a:extLst>
              <a:ext uri="{FF2B5EF4-FFF2-40B4-BE49-F238E27FC236}">
                <a16:creationId xmlns:a16="http://schemas.microsoft.com/office/drawing/2014/main" id="{93A67AF0-0110-49D0-8227-7015A80BF1DD}"/>
              </a:ext>
            </a:extLst>
          </p:cNvPr>
          <p:cNvSpPr/>
          <p:nvPr/>
        </p:nvSpPr>
        <p:spPr>
          <a:xfrm>
            <a:off x="2543178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3" name="Freeform: Shape 4002">
            <a:extLst>
              <a:ext uri="{FF2B5EF4-FFF2-40B4-BE49-F238E27FC236}">
                <a16:creationId xmlns:a16="http://schemas.microsoft.com/office/drawing/2014/main" id="{E252E1EF-03CE-FA9F-C9ED-19E1A6ECE0F2}"/>
              </a:ext>
            </a:extLst>
          </p:cNvPr>
          <p:cNvSpPr/>
          <p:nvPr/>
        </p:nvSpPr>
        <p:spPr>
          <a:xfrm>
            <a:off x="2543400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4" name="Freeform: Shape 4003">
            <a:extLst>
              <a:ext uri="{FF2B5EF4-FFF2-40B4-BE49-F238E27FC236}">
                <a16:creationId xmlns:a16="http://schemas.microsoft.com/office/drawing/2014/main" id="{C936A28F-9275-59FD-382A-BCDD84B47A94}"/>
              </a:ext>
            </a:extLst>
          </p:cNvPr>
          <p:cNvSpPr/>
          <p:nvPr/>
        </p:nvSpPr>
        <p:spPr>
          <a:xfrm>
            <a:off x="2543634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5" name="Freeform: Shape 4004">
            <a:extLst>
              <a:ext uri="{FF2B5EF4-FFF2-40B4-BE49-F238E27FC236}">
                <a16:creationId xmlns:a16="http://schemas.microsoft.com/office/drawing/2014/main" id="{F7D206F0-A59C-FF64-AEBE-8612C714B25E}"/>
              </a:ext>
            </a:extLst>
          </p:cNvPr>
          <p:cNvSpPr/>
          <p:nvPr/>
        </p:nvSpPr>
        <p:spPr>
          <a:xfrm>
            <a:off x="2543857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6" name="Freeform: Shape 4005">
            <a:extLst>
              <a:ext uri="{FF2B5EF4-FFF2-40B4-BE49-F238E27FC236}">
                <a16:creationId xmlns:a16="http://schemas.microsoft.com/office/drawing/2014/main" id="{9A159310-2E01-1C99-7AF3-D969F2A79E96}"/>
              </a:ext>
            </a:extLst>
          </p:cNvPr>
          <p:cNvSpPr/>
          <p:nvPr/>
        </p:nvSpPr>
        <p:spPr>
          <a:xfrm>
            <a:off x="2544080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7" name="Freeform: Shape 4006">
            <a:extLst>
              <a:ext uri="{FF2B5EF4-FFF2-40B4-BE49-F238E27FC236}">
                <a16:creationId xmlns:a16="http://schemas.microsoft.com/office/drawing/2014/main" id="{A80F46AC-970C-9232-9A90-1A870003AB33}"/>
              </a:ext>
            </a:extLst>
          </p:cNvPr>
          <p:cNvSpPr/>
          <p:nvPr/>
        </p:nvSpPr>
        <p:spPr>
          <a:xfrm>
            <a:off x="2544302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8" name="Freeform: Shape 4007">
            <a:extLst>
              <a:ext uri="{FF2B5EF4-FFF2-40B4-BE49-F238E27FC236}">
                <a16:creationId xmlns:a16="http://schemas.microsoft.com/office/drawing/2014/main" id="{D91ABD73-85EE-AE7E-6A43-9D116D48B274}"/>
              </a:ext>
            </a:extLst>
          </p:cNvPr>
          <p:cNvSpPr/>
          <p:nvPr/>
        </p:nvSpPr>
        <p:spPr>
          <a:xfrm>
            <a:off x="2544536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9" name="Freeform: Shape 4008">
            <a:extLst>
              <a:ext uri="{FF2B5EF4-FFF2-40B4-BE49-F238E27FC236}">
                <a16:creationId xmlns:a16="http://schemas.microsoft.com/office/drawing/2014/main" id="{218D62C6-E9F6-1EB4-2EC4-B929BEA4BE40}"/>
              </a:ext>
            </a:extLst>
          </p:cNvPr>
          <p:cNvSpPr/>
          <p:nvPr/>
        </p:nvSpPr>
        <p:spPr>
          <a:xfrm>
            <a:off x="2544759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0" name="Freeform: Shape 4009">
            <a:extLst>
              <a:ext uri="{FF2B5EF4-FFF2-40B4-BE49-F238E27FC236}">
                <a16:creationId xmlns:a16="http://schemas.microsoft.com/office/drawing/2014/main" id="{C4D9F692-9601-C68D-F6D3-89095098131D}"/>
              </a:ext>
            </a:extLst>
          </p:cNvPr>
          <p:cNvSpPr/>
          <p:nvPr/>
        </p:nvSpPr>
        <p:spPr>
          <a:xfrm>
            <a:off x="2544982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1" name="Freeform: Shape 4010">
            <a:extLst>
              <a:ext uri="{FF2B5EF4-FFF2-40B4-BE49-F238E27FC236}">
                <a16:creationId xmlns:a16="http://schemas.microsoft.com/office/drawing/2014/main" id="{0A3A71B0-95E3-F6AD-FCA7-5702B2277699}"/>
              </a:ext>
            </a:extLst>
          </p:cNvPr>
          <p:cNvSpPr/>
          <p:nvPr/>
        </p:nvSpPr>
        <p:spPr>
          <a:xfrm>
            <a:off x="2545204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2" name="Freeform: Shape 4011">
            <a:extLst>
              <a:ext uri="{FF2B5EF4-FFF2-40B4-BE49-F238E27FC236}">
                <a16:creationId xmlns:a16="http://schemas.microsoft.com/office/drawing/2014/main" id="{4A9F64E0-72DD-5339-B5EB-41186106FDAE}"/>
              </a:ext>
            </a:extLst>
          </p:cNvPr>
          <p:cNvSpPr/>
          <p:nvPr/>
        </p:nvSpPr>
        <p:spPr>
          <a:xfrm>
            <a:off x="2545438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3" name="Freeform: Shape 4012">
            <a:extLst>
              <a:ext uri="{FF2B5EF4-FFF2-40B4-BE49-F238E27FC236}">
                <a16:creationId xmlns:a16="http://schemas.microsoft.com/office/drawing/2014/main" id="{BC9A2C22-F2B8-443A-BED2-2F85A950E576}"/>
              </a:ext>
            </a:extLst>
          </p:cNvPr>
          <p:cNvSpPr/>
          <p:nvPr/>
        </p:nvSpPr>
        <p:spPr>
          <a:xfrm>
            <a:off x="2545661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4" name="Freeform: Shape 4013">
            <a:extLst>
              <a:ext uri="{FF2B5EF4-FFF2-40B4-BE49-F238E27FC236}">
                <a16:creationId xmlns:a16="http://schemas.microsoft.com/office/drawing/2014/main" id="{71AD5396-6E66-8F9C-1AAC-8A5B2F59196F}"/>
              </a:ext>
            </a:extLst>
          </p:cNvPr>
          <p:cNvSpPr/>
          <p:nvPr/>
        </p:nvSpPr>
        <p:spPr>
          <a:xfrm>
            <a:off x="2545884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5" name="Freeform: Shape 4014">
            <a:extLst>
              <a:ext uri="{FF2B5EF4-FFF2-40B4-BE49-F238E27FC236}">
                <a16:creationId xmlns:a16="http://schemas.microsoft.com/office/drawing/2014/main" id="{7AC001CB-5C21-2D0E-2EE5-6257A3F8DF50}"/>
              </a:ext>
            </a:extLst>
          </p:cNvPr>
          <p:cNvSpPr/>
          <p:nvPr/>
        </p:nvSpPr>
        <p:spPr>
          <a:xfrm>
            <a:off x="2546106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6" name="Freeform: Shape 4015">
            <a:extLst>
              <a:ext uri="{FF2B5EF4-FFF2-40B4-BE49-F238E27FC236}">
                <a16:creationId xmlns:a16="http://schemas.microsoft.com/office/drawing/2014/main" id="{99617FAE-1266-4443-9B1B-B757D85CB6EF}"/>
              </a:ext>
            </a:extLst>
          </p:cNvPr>
          <p:cNvSpPr/>
          <p:nvPr/>
        </p:nvSpPr>
        <p:spPr>
          <a:xfrm>
            <a:off x="2546340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7" name="Freeform: Shape 4016">
            <a:extLst>
              <a:ext uri="{FF2B5EF4-FFF2-40B4-BE49-F238E27FC236}">
                <a16:creationId xmlns:a16="http://schemas.microsoft.com/office/drawing/2014/main" id="{47203E2B-4674-037C-A826-809ABFC9438B}"/>
              </a:ext>
            </a:extLst>
          </p:cNvPr>
          <p:cNvSpPr/>
          <p:nvPr/>
        </p:nvSpPr>
        <p:spPr>
          <a:xfrm>
            <a:off x="2546563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8" name="Freeform: Shape 4017">
            <a:extLst>
              <a:ext uri="{FF2B5EF4-FFF2-40B4-BE49-F238E27FC236}">
                <a16:creationId xmlns:a16="http://schemas.microsoft.com/office/drawing/2014/main" id="{F703726B-F57E-7379-BF70-772C61D41E1C}"/>
              </a:ext>
            </a:extLst>
          </p:cNvPr>
          <p:cNvSpPr/>
          <p:nvPr/>
        </p:nvSpPr>
        <p:spPr>
          <a:xfrm>
            <a:off x="2546786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9" name="Freeform: Shape 4018">
            <a:extLst>
              <a:ext uri="{FF2B5EF4-FFF2-40B4-BE49-F238E27FC236}">
                <a16:creationId xmlns:a16="http://schemas.microsoft.com/office/drawing/2014/main" id="{43FD1F6F-F4CD-D1FC-7D80-2FB3B2C5A9B9}"/>
              </a:ext>
            </a:extLst>
          </p:cNvPr>
          <p:cNvSpPr/>
          <p:nvPr/>
        </p:nvSpPr>
        <p:spPr>
          <a:xfrm>
            <a:off x="2547019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0" name="Freeform: Shape 4019">
            <a:extLst>
              <a:ext uri="{FF2B5EF4-FFF2-40B4-BE49-F238E27FC236}">
                <a16:creationId xmlns:a16="http://schemas.microsoft.com/office/drawing/2014/main" id="{65D11610-431F-3E88-57C6-A0F29E91DBF4}"/>
              </a:ext>
            </a:extLst>
          </p:cNvPr>
          <p:cNvSpPr/>
          <p:nvPr/>
        </p:nvSpPr>
        <p:spPr>
          <a:xfrm>
            <a:off x="254724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1" name="Freeform: Shape 4020">
            <a:extLst>
              <a:ext uri="{FF2B5EF4-FFF2-40B4-BE49-F238E27FC236}">
                <a16:creationId xmlns:a16="http://schemas.microsoft.com/office/drawing/2014/main" id="{D1AAA209-C59F-84D1-16CC-AB5DD4BAE433}"/>
              </a:ext>
            </a:extLst>
          </p:cNvPr>
          <p:cNvSpPr/>
          <p:nvPr/>
        </p:nvSpPr>
        <p:spPr>
          <a:xfrm>
            <a:off x="2547465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2" name="Freeform: Shape 4021">
            <a:extLst>
              <a:ext uri="{FF2B5EF4-FFF2-40B4-BE49-F238E27FC236}">
                <a16:creationId xmlns:a16="http://schemas.microsoft.com/office/drawing/2014/main" id="{0C1639F2-7E2F-C153-B4A7-56E24891AA93}"/>
              </a:ext>
            </a:extLst>
          </p:cNvPr>
          <p:cNvSpPr/>
          <p:nvPr/>
        </p:nvSpPr>
        <p:spPr>
          <a:xfrm>
            <a:off x="2547688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3" name="Freeform: Shape 4022">
            <a:extLst>
              <a:ext uri="{FF2B5EF4-FFF2-40B4-BE49-F238E27FC236}">
                <a16:creationId xmlns:a16="http://schemas.microsoft.com/office/drawing/2014/main" id="{2B60EEB7-49A3-ECB3-2813-EAA529BAAC68}"/>
              </a:ext>
            </a:extLst>
          </p:cNvPr>
          <p:cNvSpPr/>
          <p:nvPr/>
        </p:nvSpPr>
        <p:spPr>
          <a:xfrm>
            <a:off x="2547921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4" name="Freeform: Shape 4023">
            <a:extLst>
              <a:ext uri="{FF2B5EF4-FFF2-40B4-BE49-F238E27FC236}">
                <a16:creationId xmlns:a16="http://schemas.microsoft.com/office/drawing/2014/main" id="{FC99B8BF-FA7E-2671-2DBB-889E15A2D893}"/>
              </a:ext>
            </a:extLst>
          </p:cNvPr>
          <p:cNvSpPr/>
          <p:nvPr/>
        </p:nvSpPr>
        <p:spPr>
          <a:xfrm>
            <a:off x="254814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5" name="Freeform: Shape 4024">
            <a:extLst>
              <a:ext uri="{FF2B5EF4-FFF2-40B4-BE49-F238E27FC236}">
                <a16:creationId xmlns:a16="http://schemas.microsoft.com/office/drawing/2014/main" id="{A804DA8A-454E-8EC5-2779-CE4AAAD4E757}"/>
              </a:ext>
            </a:extLst>
          </p:cNvPr>
          <p:cNvSpPr/>
          <p:nvPr/>
        </p:nvSpPr>
        <p:spPr>
          <a:xfrm>
            <a:off x="2548367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6" name="Freeform: Shape 4025">
            <a:extLst>
              <a:ext uri="{FF2B5EF4-FFF2-40B4-BE49-F238E27FC236}">
                <a16:creationId xmlns:a16="http://schemas.microsoft.com/office/drawing/2014/main" id="{8E30FE99-D3AE-DA22-A745-A99D4FA6CBC6}"/>
              </a:ext>
            </a:extLst>
          </p:cNvPr>
          <p:cNvSpPr/>
          <p:nvPr/>
        </p:nvSpPr>
        <p:spPr>
          <a:xfrm>
            <a:off x="2548590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7" name="Freeform: Shape 4026">
            <a:extLst>
              <a:ext uri="{FF2B5EF4-FFF2-40B4-BE49-F238E27FC236}">
                <a16:creationId xmlns:a16="http://schemas.microsoft.com/office/drawing/2014/main" id="{3210E20D-0FEC-1618-F6B6-5376DEDF7A22}"/>
              </a:ext>
            </a:extLst>
          </p:cNvPr>
          <p:cNvSpPr/>
          <p:nvPr/>
        </p:nvSpPr>
        <p:spPr>
          <a:xfrm>
            <a:off x="2548823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8" name="Freeform: Shape 4027">
            <a:extLst>
              <a:ext uri="{FF2B5EF4-FFF2-40B4-BE49-F238E27FC236}">
                <a16:creationId xmlns:a16="http://schemas.microsoft.com/office/drawing/2014/main" id="{3F795CD1-CB19-88DF-DEC0-A656B0CBBE65}"/>
              </a:ext>
            </a:extLst>
          </p:cNvPr>
          <p:cNvSpPr/>
          <p:nvPr/>
        </p:nvSpPr>
        <p:spPr>
          <a:xfrm>
            <a:off x="2549046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9" name="Freeform: Shape 4028">
            <a:extLst>
              <a:ext uri="{FF2B5EF4-FFF2-40B4-BE49-F238E27FC236}">
                <a16:creationId xmlns:a16="http://schemas.microsoft.com/office/drawing/2014/main" id="{1D24BEBC-CF8C-5275-8030-45223534BA9F}"/>
              </a:ext>
            </a:extLst>
          </p:cNvPr>
          <p:cNvSpPr/>
          <p:nvPr/>
        </p:nvSpPr>
        <p:spPr>
          <a:xfrm>
            <a:off x="2549269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0" name="Freeform: Shape 4029">
            <a:extLst>
              <a:ext uri="{FF2B5EF4-FFF2-40B4-BE49-F238E27FC236}">
                <a16:creationId xmlns:a16="http://schemas.microsoft.com/office/drawing/2014/main" id="{48D4425C-2051-2D21-0387-3A6C81A8E434}"/>
              </a:ext>
            </a:extLst>
          </p:cNvPr>
          <p:cNvSpPr/>
          <p:nvPr/>
        </p:nvSpPr>
        <p:spPr>
          <a:xfrm>
            <a:off x="2549492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1" name="Freeform: Shape 4030">
            <a:extLst>
              <a:ext uri="{FF2B5EF4-FFF2-40B4-BE49-F238E27FC236}">
                <a16:creationId xmlns:a16="http://schemas.microsoft.com/office/drawing/2014/main" id="{B0501792-18E6-8F70-92C2-9F1A8499A391}"/>
              </a:ext>
            </a:extLst>
          </p:cNvPr>
          <p:cNvSpPr/>
          <p:nvPr/>
        </p:nvSpPr>
        <p:spPr>
          <a:xfrm>
            <a:off x="2549725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2" name="Freeform: Shape 4031">
            <a:extLst>
              <a:ext uri="{FF2B5EF4-FFF2-40B4-BE49-F238E27FC236}">
                <a16:creationId xmlns:a16="http://schemas.microsoft.com/office/drawing/2014/main" id="{7ED2951E-846E-D191-6BC6-ADB9B6F077C4}"/>
              </a:ext>
            </a:extLst>
          </p:cNvPr>
          <p:cNvSpPr/>
          <p:nvPr/>
        </p:nvSpPr>
        <p:spPr>
          <a:xfrm>
            <a:off x="254994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3" name="Freeform: Shape 4032">
            <a:extLst>
              <a:ext uri="{FF2B5EF4-FFF2-40B4-BE49-F238E27FC236}">
                <a16:creationId xmlns:a16="http://schemas.microsoft.com/office/drawing/2014/main" id="{0DFDFF55-08A3-0054-41F6-88C66BA9C5F7}"/>
              </a:ext>
            </a:extLst>
          </p:cNvPr>
          <p:cNvSpPr/>
          <p:nvPr/>
        </p:nvSpPr>
        <p:spPr>
          <a:xfrm>
            <a:off x="2550171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4" name="Freeform: Shape 4033">
            <a:extLst>
              <a:ext uri="{FF2B5EF4-FFF2-40B4-BE49-F238E27FC236}">
                <a16:creationId xmlns:a16="http://schemas.microsoft.com/office/drawing/2014/main" id="{1B02B141-964D-22BA-4883-60754EEE73D8}"/>
              </a:ext>
            </a:extLst>
          </p:cNvPr>
          <p:cNvSpPr/>
          <p:nvPr/>
        </p:nvSpPr>
        <p:spPr>
          <a:xfrm>
            <a:off x="2550405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5" name="Freeform: Shape 4034">
            <a:extLst>
              <a:ext uri="{FF2B5EF4-FFF2-40B4-BE49-F238E27FC236}">
                <a16:creationId xmlns:a16="http://schemas.microsoft.com/office/drawing/2014/main" id="{6CFBAC92-F2CF-2A99-FA06-C4941590A913}"/>
              </a:ext>
            </a:extLst>
          </p:cNvPr>
          <p:cNvSpPr/>
          <p:nvPr/>
        </p:nvSpPr>
        <p:spPr>
          <a:xfrm>
            <a:off x="2550627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6" name="Freeform: Shape 4035">
            <a:extLst>
              <a:ext uri="{FF2B5EF4-FFF2-40B4-BE49-F238E27FC236}">
                <a16:creationId xmlns:a16="http://schemas.microsoft.com/office/drawing/2014/main" id="{74852751-6430-1D4D-9200-D493BDE93FBA}"/>
              </a:ext>
            </a:extLst>
          </p:cNvPr>
          <p:cNvSpPr/>
          <p:nvPr/>
        </p:nvSpPr>
        <p:spPr>
          <a:xfrm>
            <a:off x="255085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7" name="Freeform: Shape 4036">
            <a:extLst>
              <a:ext uri="{FF2B5EF4-FFF2-40B4-BE49-F238E27FC236}">
                <a16:creationId xmlns:a16="http://schemas.microsoft.com/office/drawing/2014/main" id="{F74931E3-E1AF-1F3F-07FF-1CBDA2AFD5B5}"/>
              </a:ext>
            </a:extLst>
          </p:cNvPr>
          <p:cNvSpPr/>
          <p:nvPr/>
        </p:nvSpPr>
        <p:spPr>
          <a:xfrm>
            <a:off x="2551073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8" name="Freeform: Shape 4037">
            <a:extLst>
              <a:ext uri="{FF2B5EF4-FFF2-40B4-BE49-F238E27FC236}">
                <a16:creationId xmlns:a16="http://schemas.microsoft.com/office/drawing/2014/main" id="{C20505B1-73D2-A69E-7D84-0C178B0C6FE0}"/>
              </a:ext>
            </a:extLst>
          </p:cNvPr>
          <p:cNvSpPr/>
          <p:nvPr/>
        </p:nvSpPr>
        <p:spPr>
          <a:xfrm>
            <a:off x="2551307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9" name="Freeform: Shape 4038">
            <a:extLst>
              <a:ext uri="{FF2B5EF4-FFF2-40B4-BE49-F238E27FC236}">
                <a16:creationId xmlns:a16="http://schemas.microsoft.com/office/drawing/2014/main" id="{0B48C3D2-F81D-03CE-77DD-C362A76B93EE}"/>
              </a:ext>
            </a:extLst>
          </p:cNvPr>
          <p:cNvSpPr/>
          <p:nvPr/>
        </p:nvSpPr>
        <p:spPr>
          <a:xfrm>
            <a:off x="255153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0" name="Freeform: Shape 4039">
            <a:extLst>
              <a:ext uri="{FF2B5EF4-FFF2-40B4-BE49-F238E27FC236}">
                <a16:creationId xmlns:a16="http://schemas.microsoft.com/office/drawing/2014/main" id="{D8042821-8E9E-2E7E-4396-D5D1AF22C543}"/>
              </a:ext>
            </a:extLst>
          </p:cNvPr>
          <p:cNvSpPr/>
          <p:nvPr/>
        </p:nvSpPr>
        <p:spPr>
          <a:xfrm>
            <a:off x="255175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1" name="Freeform: Shape 4040">
            <a:extLst>
              <a:ext uri="{FF2B5EF4-FFF2-40B4-BE49-F238E27FC236}">
                <a16:creationId xmlns:a16="http://schemas.microsoft.com/office/drawing/2014/main" id="{71FA6814-5102-F037-00E6-B70414037520}"/>
              </a:ext>
            </a:extLst>
          </p:cNvPr>
          <p:cNvSpPr/>
          <p:nvPr/>
        </p:nvSpPr>
        <p:spPr>
          <a:xfrm>
            <a:off x="2551975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2" name="Freeform: Shape 4041">
            <a:extLst>
              <a:ext uri="{FF2B5EF4-FFF2-40B4-BE49-F238E27FC236}">
                <a16:creationId xmlns:a16="http://schemas.microsoft.com/office/drawing/2014/main" id="{A6115436-6879-9589-5DA9-89CB3E8EA07D}"/>
              </a:ext>
            </a:extLst>
          </p:cNvPr>
          <p:cNvSpPr/>
          <p:nvPr/>
        </p:nvSpPr>
        <p:spPr>
          <a:xfrm>
            <a:off x="2552209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3" name="Freeform: Shape 4042">
            <a:extLst>
              <a:ext uri="{FF2B5EF4-FFF2-40B4-BE49-F238E27FC236}">
                <a16:creationId xmlns:a16="http://schemas.microsoft.com/office/drawing/2014/main" id="{87F0386B-A2A4-05C3-2A87-3B906C1CDEC9}"/>
              </a:ext>
            </a:extLst>
          </p:cNvPr>
          <p:cNvSpPr/>
          <p:nvPr/>
        </p:nvSpPr>
        <p:spPr>
          <a:xfrm>
            <a:off x="255243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4" name="Freeform: Shape 4043">
            <a:extLst>
              <a:ext uri="{FF2B5EF4-FFF2-40B4-BE49-F238E27FC236}">
                <a16:creationId xmlns:a16="http://schemas.microsoft.com/office/drawing/2014/main" id="{E67AF584-06D4-269D-DC54-EE311D88590E}"/>
              </a:ext>
            </a:extLst>
          </p:cNvPr>
          <p:cNvSpPr/>
          <p:nvPr/>
        </p:nvSpPr>
        <p:spPr>
          <a:xfrm>
            <a:off x="255265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5" name="Freeform: Shape 4044">
            <a:extLst>
              <a:ext uri="{FF2B5EF4-FFF2-40B4-BE49-F238E27FC236}">
                <a16:creationId xmlns:a16="http://schemas.microsoft.com/office/drawing/2014/main" id="{E4BD0EBE-2984-8631-0049-6B575D8DB4B5}"/>
              </a:ext>
            </a:extLst>
          </p:cNvPr>
          <p:cNvSpPr/>
          <p:nvPr/>
        </p:nvSpPr>
        <p:spPr>
          <a:xfrm>
            <a:off x="2552877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6" name="Freeform: Shape 4045">
            <a:extLst>
              <a:ext uri="{FF2B5EF4-FFF2-40B4-BE49-F238E27FC236}">
                <a16:creationId xmlns:a16="http://schemas.microsoft.com/office/drawing/2014/main" id="{907DE9D9-EBB5-FE70-0D70-F055992E05AD}"/>
              </a:ext>
            </a:extLst>
          </p:cNvPr>
          <p:cNvSpPr/>
          <p:nvPr/>
        </p:nvSpPr>
        <p:spPr>
          <a:xfrm>
            <a:off x="2553111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7" name="Freeform: Shape 4046">
            <a:extLst>
              <a:ext uri="{FF2B5EF4-FFF2-40B4-BE49-F238E27FC236}">
                <a16:creationId xmlns:a16="http://schemas.microsoft.com/office/drawing/2014/main" id="{40249E50-19E0-B89A-FC40-4D09CD6CB2A7}"/>
              </a:ext>
            </a:extLst>
          </p:cNvPr>
          <p:cNvSpPr/>
          <p:nvPr/>
        </p:nvSpPr>
        <p:spPr>
          <a:xfrm>
            <a:off x="255333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8" name="Freeform: Shape 4047">
            <a:extLst>
              <a:ext uri="{FF2B5EF4-FFF2-40B4-BE49-F238E27FC236}">
                <a16:creationId xmlns:a16="http://schemas.microsoft.com/office/drawing/2014/main" id="{4266BDC4-2181-DDCF-9592-3742484A1E84}"/>
              </a:ext>
            </a:extLst>
          </p:cNvPr>
          <p:cNvSpPr/>
          <p:nvPr/>
        </p:nvSpPr>
        <p:spPr>
          <a:xfrm>
            <a:off x="2553556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9" name="Freeform: Shape 4048">
            <a:extLst>
              <a:ext uri="{FF2B5EF4-FFF2-40B4-BE49-F238E27FC236}">
                <a16:creationId xmlns:a16="http://schemas.microsoft.com/office/drawing/2014/main" id="{E7B76ABB-1278-A809-B623-092D348E75E0}"/>
              </a:ext>
            </a:extLst>
          </p:cNvPr>
          <p:cNvSpPr/>
          <p:nvPr/>
        </p:nvSpPr>
        <p:spPr>
          <a:xfrm>
            <a:off x="2553790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0" name="Freeform: Shape 4049">
            <a:extLst>
              <a:ext uri="{FF2B5EF4-FFF2-40B4-BE49-F238E27FC236}">
                <a16:creationId xmlns:a16="http://schemas.microsoft.com/office/drawing/2014/main" id="{460BDDC1-E165-85CC-BC90-745583112D38}"/>
              </a:ext>
            </a:extLst>
          </p:cNvPr>
          <p:cNvSpPr/>
          <p:nvPr/>
        </p:nvSpPr>
        <p:spPr>
          <a:xfrm>
            <a:off x="255401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1" name="Freeform: Shape 4050">
            <a:extLst>
              <a:ext uri="{FF2B5EF4-FFF2-40B4-BE49-F238E27FC236}">
                <a16:creationId xmlns:a16="http://schemas.microsoft.com/office/drawing/2014/main" id="{FA010907-684D-869C-361D-AF7F833403BB}"/>
              </a:ext>
            </a:extLst>
          </p:cNvPr>
          <p:cNvSpPr/>
          <p:nvPr/>
        </p:nvSpPr>
        <p:spPr>
          <a:xfrm>
            <a:off x="2554236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2" name="Freeform: Shape 4051">
            <a:extLst>
              <a:ext uri="{FF2B5EF4-FFF2-40B4-BE49-F238E27FC236}">
                <a16:creationId xmlns:a16="http://schemas.microsoft.com/office/drawing/2014/main" id="{62E3AEF8-EEAC-800E-535C-82C08B9C1917}"/>
              </a:ext>
            </a:extLst>
          </p:cNvPr>
          <p:cNvSpPr/>
          <p:nvPr/>
        </p:nvSpPr>
        <p:spPr>
          <a:xfrm>
            <a:off x="2554458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3" name="Freeform: Shape 4052">
            <a:extLst>
              <a:ext uri="{FF2B5EF4-FFF2-40B4-BE49-F238E27FC236}">
                <a16:creationId xmlns:a16="http://schemas.microsoft.com/office/drawing/2014/main" id="{A85FADFB-D005-30FD-78A1-3FD99BE02983}"/>
              </a:ext>
            </a:extLst>
          </p:cNvPr>
          <p:cNvSpPr/>
          <p:nvPr/>
        </p:nvSpPr>
        <p:spPr>
          <a:xfrm>
            <a:off x="2554692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4" name="Freeform: Shape 4053">
            <a:extLst>
              <a:ext uri="{FF2B5EF4-FFF2-40B4-BE49-F238E27FC236}">
                <a16:creationId xmlns:a16="http://schemas.microsoft.com/office/drawing/2014/main" id="{617FE945-87EB-10B6-6D1A-E11581CB77D4}"/>
              </a:ext>
            </a:extLst>
          </p:cNvPr>
          <p:cNvSpPr/>
          <p:nvPr/>
        </p:nvSpPr>
        <p:spPr>
          <a:xfrm>
            <a:off x="255491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5" name="Freeform: Shape 4054">
            <a:extLst>
              <a:ext uri="{FF2B5EF4-FFF2-40B4-BE49-F238E27FC236}">
                <a16:creationId xmlns:a16="http://schemas.microsoft.com/office/drawing/2014/main" id="{DD0462F7-7C43-B895-6ED0-9B367E515395}"/>
              </a:ext>
            </a:extLst>
          </p:cNvPr>
          <p:cNvSpPr/>
          <p:nvPr/>
        </p:nvSpPr>
        <p:spPr>
          <a:xfrm>
            <a:off x="255513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6" name="Freeform: Shape 4055">
            <a:extLst>
              <a:ext uri="{FF2B5EF4-FFF2-40B4-BE49-F238E27FC236}">
                <a16:creationId xmlns:a16="http://schemas.microsoft.com/office/drawing/2014/main" id="{7AC5FC73-FB4A-18A4-21F6-E5FD761EC6E0}"/>
              </a:ext>
            </a:extLst>
          </p:cNvPr>
          <p:cNvSpPr/>
          <p:nvPr/>
        </p:nvSpPr>
        <p:spPr>
          <a:xfrm>
            <a:off x="2555360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7" name="Freeform: Shape 4056">
            <a:extLst>
              <a:ext uri="{FF2B5EF4-FFF2-40B4-BE49-F238E27FC236}">
                <a16:creationId xmlns:a16="http://schemas.microsoft.com/office/drawing/2014/main" id="{D5E02CC8-B6D7-8C57-AD20-AD537E1E15A4}"/>
              </a:ext>
            </a:extLst>
          </p:cNvPr>
          <p:cNvSpPr/>
          <p:nvPr/>
        </p:nvSpPr>
        <p:spPr>
          <a:xfrm>
            <a:off x="2555594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B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8" name="Freeform: Shape 4057">
            <a:extLst>
              <a:ext uri="{FF2B5EF4-FFF2-40B4-BE49-F238E27FC236}">
                <a16:creationId xmlns:a16="http://schemas.microsoft.com/office/drawing/2014/main" id="{6FE0435D-34BB-CF53-71FD-7208DC00DC5C}"/>
              </a:ext>
            </a:extLst>
          </p:cNvPr>
          <p:cNvSpPr/>
          <p:nvPr/>
        </p:nvSpPr>
        <p:spPr>
          <a:xfrm>
            <a:off x="2555817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9" name="Freeform: Shape 4058">
            <a:extLst>
              <a:ext uri="{FF2B5EF4-FFF2-40B4-BE49-F238E27FC236}">
                <a16:creationId xmlns:a16="http://schemas.microsoft.com/office/drawing/2014/main" id="{A361EBF1-7498-7CB8-7DED-2CCC4E397806}"/>
              </a:ext>
            </a:extLst>
          </p:cNvPr>
          <p:cNvSpPr/>
          <p:nvPr/>
        </p:nvSpPr>
        <p:spPr>
          <a:xfrm>
            <a:off x="255604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0" name="Freeform: Shape 4059">
            <a:extLst>
              <a:ext uri="{FF2B5EF4-FFF2-40B4-BE49-F238E27FC236}">
                <a16:creationId xmlns:a16="http://schemas.microsoft.com/office/drawing/2014/main" id="{33A15465-9662-DAB9-726A-0BC1664F0850}"/>
              </a:ext>
            </a:extLst>
          </p:cNvPr>
          <p:cNvSpPr/>
          <p:nvPr/>
        </p:nvSpPr>
        <p:spPr>
          <a:xfrm>
            <a:off x="2556262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1" name="Freeform: Shape 4060">
            <a:extLst>
              <a:ext uri="{FF2B5EF4-FFF2-40B4-BE49-F238E27FC236}">
                <a16:creationId xmlns:a16="http://schemas.microsoft.com/office/drawing/2014/main" id="{365D035A-67E0-B71E-3379-D41FAEB8149C}"/>
              </a:ext>
            </a:extLst>
          </p:cNvPr>
          <p:cNvSpPr/>
          <p:nvPr/>
        </p:nvSpPr>
        <p:spPr>
          <a:xfrm>
            <a:off x="2556496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2" name="Freeform: Shape 4061">
            <a:extLst>
              <a:ext uri="{FF2B5EF4-FFF2-40B4-BE49-F238E27FC236}">
                <a16:creationId xmlns:a16="http://schemas.microsoft.com/office/drawing/2014/main" id="{E3162748-CFD4-A340-C038-227489FB67BD}"/>
              </a:ext>
            </a:extLst>
          </p:cNvPr>
          <p:cNvSpPr/>
          <p:nvPr/>
        </p:nvSpPr>
        <p:spPr>
          <a:xfrm>
            <a:off x="2556719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3" name="Freeform: Shape 4062">
            <a:extLst>
              <a:ext uri="{FF2B5EF4-FFF2-40B4-BE49-F238E27FC236}">
                <a16:creationId xmlns:a16="http://schemas.microsoft.com/office/drawing/2014/main" id="{1E9B1068-314A-6099-5A3A-78135D730197}"/>
              </a:ext>
            </a:extLst>
          </p:cNvPr>
          <p:cNvSpPr/>
          <p:nvPr/>
        </p:nvSpPr>
        <p:spPr>
          <a:xfrm>
            <a:off x="2556942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4" name="Freeform: Shape 4063">
            <a:extLst>
              <a:ext uri="{FF2B5EF4-FFF2-40B4-BE49-F238E27FC236}">
                <a16:creationId xmlns:a16="http://schemas.microsoft.com/office/drawing/2014/main" id="{A824C81B-7D18-4BCE-B364-67B7FD0BF85C}"/>
              </a:ext>
            </a:extLst>
          </p:cNvPr>
          <p:cNvSpPr/>
          <p:nvPr/>
        </p:nvSpPr>
        <p:spPr>
          <a:xfrm>
            <a:off x="2557176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5" name="Freeform: Shape 4064">
            <a:extLst>
              <a:ext uri="{FF2B5EF4-FFF2-40B4-BE49-F238E27FC236}">
                <a16:creationId xmlns:a16="http://schemas.microsoft.com/office/drawing/2014/main" id="{4F8F9BE6-489A-D1BE-5DFA-E8F20C960A52}"/>
              </a:ext>
            </a:extLst>
          </p:cNvPr>
          <p:cNvSpPr/>
          <p:nvPr/>
        </p:nvSpPr>
        <p:spPr>
          <a:xfrm>
            <a:off x="2557398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6" name="Freeform: Shape 4065">
            <a:extLst>
              <a:ext uri="{FF2B5EF4-FFF2-40B4-BE49-F238E27FC236}">
                <a16:creationId xmlns:a16="http://schemas.microsoft.com/office/drawing/2014/main" id="{7EB4773F-38B2-3B8F-EA43-B2D6BAC4750C}"/>
              </a:ext>
            </a:extLst>
          </p:cNvPr>
          <p:cNvSpPr/>
          <p:nvPr/>
        </p:nvSpPr>
        <p:spPr>
          <a:xfrm>
            <a:off x="2557621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7" name="Freeform: Shape 4066">
            <a:extLst>
              <a:ext uri="{FF2B5EF4-FFF2-40B4-BE49-F238E27FC236}">
                <a16:creationId xmlns:a16="http://schemas.microsoft.com/office/drawing/2014/main" id="{6D362BC1-F6EF-A2C9-BE95-B321448ECF2F}"/>
              </a:ext>
            </a:extLst>
          </p:cNvPr>
          <p:cNvSpPr/>
          <p:nvPr/>
        </p:nvSpPr>
        <p:spPr>
          <a:xfrm>
            <a:off x="2557844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8" name="Freeform: Shape 4067">
            <a:extLst>
              <a:ext uri="{FF2B5EF4-FFF2-40B4-BE49-F238E27FC236}">
                <a16:creationId xmlns:a16="http://schemas.microsoft.com/office/drawing/2014/main" id="{0C3D5ED5-6AD7-43D5-F902-75FF488CEB53}"/>
              </a:ext>
            </a:extLst>
          </p:cNvPr>
          <p:cNvSpPr/>
          <p:nvPr/>
        </p:nvSpPr>
        <p:spPr>
          <a:xfrm>
            <a:off x="2558078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9" name="Freeform: Shape 4068">
            <a:extLst>
              <a:ext uri="{FF2B5EF4-FFF2-40B4-BE49-F238E27FC236}">
                <a16:creationId xmlns:a16="http://schemas.microsoft.com/office/drawing/2014/main" id="{68614D34-BCF1-BB7D-7C3B-6174283A21FF}"/>
              </a:ext>
            </a:extLst>
          </p:cNvPr>
          <p:cNvSpPr/>
          <p:nvPr/>
        </p:nvSpPr>
        <p:spPr>
          <a:xfrm>
            <a:off x="255830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0" name="Freeform: Shape 4069">
            <a:extLst>
              <a:ext uri="{FF2B5EF4-FFF2-40B4-BE49-F238E27FC236}">
                <a16:creationId xmlns:a16="http://schemas.microsoft.com/office/drawing/2014/main" id="{FEB80C56-AD97-B37C-34C3-748281A9A9D2}"/>
              </a:ext>
            </a:extLst>
          </p:cNvPr>
          <p:cNvSpPr/>
          <p:nvPr/>
        </p:nvSpPr>
        <p:spPr>
          <a:xfrm>
            <a:off x="255852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1" name="Freeform: Shape 4070">
            <a:extLst>
              <a:ext uri="{FF2B5EF4-FFF2-40B4-BE49-F238E27FC236}">
                <a16:creationId xmlns:a16="http://schemas.microsoft.com/office/drawing/2014/main" id="{3708B530-9C70-FC94-9A38-8D91DFBFC303}"/>
              </a:ext>
            </a:extLst>
          </p:cNvPr>
          <p:cNvSpPr/>
          <p:nvPr/>
        </p:nvSpPr>
        <p:spPr>
          <a:xfrm>
            <a:off x="2558746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2" name="Freeform: Shape 4071">
            <a:extLst>
              <a:ext uri="{FF2B5EF4-FFF2-40B4-BE49-F238E27FC236}">
                <a16:creationId xmlns:a16="http://schemas.microsoft.com/office/drawing/2014/main" id="{F81CECB8-6147-9421-B905-04362562B776}"/>
              </a:ext>
            </a:extLst>
          </p:cNvPr>
          <p:cNvSpPr/>
          <p:nvPr/>
        </p:nvSpPr>
        <p:spPr>
          <a:xfrm>
            <a:off x="2558980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3" name="Freeform: Shape 4072">
            <a:extLst>
              <a:ext uri="{FF2B5EF4-FFF2-40B4-BE49-F238E27FC236}">
                <a16:creationId xmlns:a16="http://schemas.microsoft.com/office/drawing/2014/main" id="{5837D641-A0B7-C90B-CC3F-0798F3C3FE5A}"/>
              </a:ext>
            </a:extLst>
          </p:cNvPr>
          <p:cNvSpPr/>
          <p:nvPr/>
        </p:nvSpPr>
        <p:spPr>
          <a:xfrm>
            <a:off x="2559203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4" name="Freeform: Shape 4073">
            <a:extLst>
              <a:ext uri="{FF2B5EF4-FFF2-40B4-BE49-F238E27FC236}">
                <a16:creationId xmlns:a16="http://schemas.microsoft.com/office/drawing/2014/main" id="{40EC269F-F985-31AB-1B75-F26EDB94C5E1}"/>
              </a:ext>
            </a:extLst>
          </p:cNvPr>
          <p:cNvSpPr/>
          <p:nvPr/>
        </p:nvSpPr>
        <p:spPr>
          <a:xfrm>
            <a:off x="255942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5" name="Freeform: Shape 4074">
            <a:extLst>
              <a:ext uri="{FF2B5EF4-FFF2-40B4-BE49-F238E27FC236}">
                <a16:creationId xmlns:a16="http://schemas.microsoft.com/office/drawing/2014/main" id="{43C6BC40-A247-8492-E14A-C0AEE1042878}"/>
              </a:ext>
            </a:extLst>
          </p:cNvPr>
          <p:cNvSpPr/>
          <p:nvPr/>
        </p:nvSpPr>
        <p:spPr>
          <a:xfrm>
            <a:off x="2559648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6" name="Freeform: Shape 4075">
            <a:extLst>
              <a:ext uri="{FF2B5EF4-FFF2-40B4-BE49-F238E27FC236}">
                <a16:creationId xmlns:a16="http://schemas.microsoft.com/office/drawing/2014/main" id="{1EC6BFCF-8564-626E-7E58-CDCA0399DB80}"/>
              </a:ext>
            </a:extLst>
          </p:cNvPr>
          <p:cNvSpPr/>
          <p:nvPr/>
        </p:nvSpPr>
        <p:spPr>
          <a:xfrm>
            <a:off x="2559882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7" name="Freeform: Shape 4076">
            <a:extLst>
              <a:ext uri="{FF2B5EF4-FFF2-40B4-BE49-F238E27FC236}">
                <a16:creationId xmlns:a16="http://schemas.microsoft.com/office/drawing/2014/main" id="{FEE32B84-F0DB-1B44-554D-BCB2AAB7C5CD}"/>
              </a:ext>
            </a:extLst>
          </p:cNvPr>
          <p:cNvSpPr/>
          <p:nvPr/>
        </p:nvSpPr>
        <p:spPr>
          <a:xfrm>
            <a:off x="2560105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8" name="Freeform: Shape 4077">
            <a:extLst>
              <a:ext uri="{FF2B5EF4-FFF2-40B4-BE49-F238E27FC236}">
                <a16:creationId xmlns:a16="http://schemas.microsoft.com/office/drawing/2014/main" id="{299E53B4-E1DD-5656-80F7-0F4155765A0E}"/>
              </a:ext>
            </a:extLst>
          </p:cNvPr>
          <p:cNvSpPr/>
          <p:nvPr/>
        </p:nvSpPr>
        <p:spPr>
          <a:xfrm>
            <a:off x="2560327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9" name="Freeform: Shape 4078">
            <a:extLst>
              <a:ext uri="{FF2B5EF4-FFF2-40B4-BE49-F238E27FC236}">
                <a16:creationId xmlns:a16="http://schemas.microsoft.com/office/drawing/2014/main" id="{3F55199A-0034-D509-4944-A6A0A0964B9D}"/>
              </a:ext>
            </a:extLst>
          </p:cNvPr>
          <p:cNvSpPr/>
          <p:nvPr/>
        </p:nvSpPr>
        <p:spPr>
          <a:xfrm>
            <a:off x="2560561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0" name="Freeform: Shape 4079">
            <a:extLst>
              <a:ext uri="{FF2B5EF4-FFF2-40B4-BE49-F238E27FC236}">
                <a16:creationId xmlns:a16="http://schemas.microsoft.com/office/drawing/2014/main" id="{9E30745E-D0E7-8118-C3E9-9E0AD1CE48DA}"/>
              </a:ext>
            </a:extLst>
          </p:cNvPr>
          <p:cNvSpPr/>
          <p:nvPr/>
        </p:nvSpPr>
        <p:spPr>
          <a:xfrm>
            <a:off x="2560784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1" name="Freeform: Shape 4080">
            <a:extLst>
              <a:ext uri="{FF2B5EF4-FFF2-40B4-BE49-F238E27FC236}">
                <a16:creationId xmlns:a16="http://schemas.microsoft.com/office/drawing/2014/main" id="{986DA3D8-C80B-BA12-AE98-BEF4C3578587}"/>
              </a:ext>
            </a:extLst>
          </p:cNvPr>
          <p:cNvSpPr/>
          <p:nvPr/>
        </p:nvSpPr>
        <p:spPr>
          <a:xfrm>
            <a:off x="2561007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2" name="Freeform: Shape 4081">
            <a:extLst>
              <a:ext uri="{FF2B5EF4-FFF2-40B4-BE49-F238E27FC236}">
                <a16:creationId xmlns:a16="http://schemas.microsoft.com/office/drawing/2014/main" id="{ECE47A91-71CA-4127-F466-5855225B6168}"/>
              </a:ext>
            </a:extLst>
          </p:cNvPr>
          <p:cNvSpPr/>
          <p:nvPr/>
        </p:nvSpPr>
        <p:spPr>
          <a:xfrm>
            <a:off x="2561229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3" name="Freeform: Shape 4082">
            <a:extLst>
              <a:ext uri="{FF2B5EF4-FFF2-40B4-BE49-F238E27FC236}">
                <a16:creationId xmlns:a16="http://schemas.microsoft.com/office/drawing/2014/main" id="{AB1337E9-9437-3219-3672-1FD354BE669B}"/>
              </a:ext>
            </a:extLst>
          </p:cNvPr>
          <p:cNvSpPr/>
          <p:nvPr/>
        </p:nvSpPr>
        <p:spPr>
          <a:xfrm>
            <a:off x="2561463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4" name="Freeform: Shape 4083">
            <a:extLst>
              <a:ext uri="{FF2B5EF4-FFF2-40B4-BE49-F238E27FC236}">
                <a16:creationId xmlns:a16="http://schemas.microsoft.com/office/drawing/2014/main" id="{28B2B5F1-2412-89CC-C56B-137E952F3475}"/>
              </a:ext>
            </a:extLst>
          </p:cNvPr>
          <p:cNvSpPr/>
          <p:nvPr/>
        </p:nvSpPr>
        <p:spPr>
          <a:xfrm>
            <a:off x="256168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5" name="Freeform: Shape 4084">
            <a:extLst>
              <a:ext uri="{FF2B5EF4-FFF2-40B4-BE49-F238E27FC236}">
                <a16:creationId xmlns:a16="http://schemas.microsoft.com/office/drawing/2014/main" id="{B5D5A9D2-93C8-BF16-9673-1FB09DC98A89}"/>
              </a:ext>
            </a:extLst>
          </p:cNvPr>
          <p:cNvSpPr/>
          <p:nvPr/>
        </p:nvSpPr>
        <p:spPr>
          <a:xfrm>
            <a:off x="2561909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6" name="Freeform: Shape 4085">
            <a:extLst>
              <a:ext uri="{FF2B5EF4-FFF2-40B4-BE49-F238E27FC236}">
                <a16:creationId xmlns:a16="http://schemas.microsoft.com/office/drawing/2014/main" id="{BF54FD95-615F-5406-FAFC-C431016E7FCC}"/>
              </a:ext>
            </a:extLst>
          </p:cNvPr>
          <p:cNvSpPr/>
          <p:nvPr/>
        </p:nvSpPr>
        <p:spPr>
          <a:xfrm>
            <a:off x="2562131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7" name="Freeform: Shape 4086">
            <a:extLst>
              <a:ext uri="{FF2B5EF4-FFF2-40B4-BE49-F238E27FC236}">
                <a16:creationId xmlns:a16="http://schemas.microsoft.com/office/drawing/2014/main" id="{B5C924EF-2442-8A95-65E6-8A8B2DF1738D}"/>
              </a:ext>
            </a:extLst>
          </p:cNvPr>
          <p:cNvSpPr/>
          <p:nvPr/>
        </p:nvSpPr>
        <p:spPr>
          <a:xfrm>
            <a:off x="2562365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8" name="Freeform: Shape 4087">
            <a:extLst>
              <a:ext uri="{FF2B5EF4-FFF2-40B4-BE49-F238E27FC236}">
                <a16:creationId xmlns:a16="http://schemas.microsoft.com/office/drawing/2014/main" id="{DC33E09B-CF7F-46B6-7701-8E731D9F6DC0}"/>
              </a:ext>
            </a:extLst>
          </p:cNvPr>
          <p:cNvSpPr/>
          <p:nvPr/>
        </p:nvSpPr>
        <p:spPr>
          <a:xfrm>
            <a:off x="256258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9" name="Freeform: Shape 4088">
            <a:extLst>
              <a:ext uri="{FF2B5EF4-FFF2-40B4-BE49-F238E27FC236}">
                <a16:creationId xmlns:a16="http://schemas.microsoft.com/office/drawing/2014/main" id="{E42ACD4A-E3AD-79EE-90A7-CF7FCCA47DEE}"/>
              </a:ext>
            </a:extLst>
          </p:cNvPr>
          <p:cNvSpPr/>
          <p:nvPr/>
        </p:nvSpPr>
        <p:spPr>
          <a:xfrm>
            <a:off x="256281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0" name="Freeform: Shape 4089">
            <a:extLst>
              <a:ext uri="{FF2B5EF4-FFF2-40B4-BE49-F238E27FC236}">
                <a16:creationId xmlns:a16="http://schemas.microsoft.com/office/drawing/2014/main" id="{E62CB2D4-BDFC-6933-59F1-BBBE5345E49D}"/>
              </a:ext>
            </a:extLst>
          </p:cNvPr>
          <p:cNvSpPr/>
          <p:nvPr/>
        </p:nvSpPr>
        <p:spPr>
          <a:xfrm>
            <a:off x="2563033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1" name="Freeform: Shape 4090">
            <a:extLst>
              <a:ext uri="{FF2B5EF4-FFF2-40B4-BE49-F238E27FC236}">
                <a16:creationId xmlns:a16="http://schemas.microsoft.com/office/drawing/2014/main" id="{2E584DFD-885A-506C-AAAD-C51C3019711E}"/>
              </a:ext>
            </a:extLst>
          </p:cNvPr>
          <p:cNvSpPr/>
          <p:nvPr/>
        </p:nvSpPr>
        <p:spPr>
          <a:xfrm>
            <a:off x="2563267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2" name="Freeform: Shape 4091">
            <a:extLst>
              <a:ext uri="{FF2B5EF4-FFF2-40B4-BE49-F238E27FC236}">
                <a16:creationId xmlns:a16="http://schemas.microsoft.com/office/drawing/2014/main" id="{107672DA-B27E-4AA7-5EF4-B1B8F83043F0}"/>
              </a:ext>
            </a:extLst>
          </p:cNvPr>
          <p:cNvSpPr/>
          <p:nvPr/>
        </p:nvSpPr>
        <p:spPr>
          <a:xfrm>
            <a:off x="256349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7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3" name="Freeform: Shape 4092">
            <a:extLst>
              <a:ext uri="{FF2B5EF4-FFF2-40B4-BE49-F238E27FC236}">
                <a16:creationId xmlns:a16="http://schemas.microsoft.com/office/drawing/2014/main" id="{BC2A5883-C9D8-B7B8-9DB8-A246EEBE7F34}"/>
              </a:ext>
            </a:extLst>
          </p:cNvPr>
          <p:cNvSpPr/>
          <p:nvPr/>
        </p:nvSpPr>
        <p:spPr>
          <a:xfrm>
            <a:off x="2563713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4" name="Freeform: Shape 4093">
            <a:extLst>
              <a:ext uri="{FF2B5EF4-FFF2-40B4-BE49-F238E27FC236}">
                <a16:creationId xmlns:a16="http://schemas.microsoft.com/office/drawing/2014/main" id="{7D88C4ED-2ECF-DABA-557F-79A3666F64AC}"/>
              </a:ext>
            </a:extLst>
          </p:cNvPr>
          <p:cNvSpPr/>
          <p:nvPr/>
        </p:nvSpPr>
        <p:spPr>
          <a:xfrm>
            <a:off x="2563946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5" name="Freeform: Shape 4094">
            <a:extLst>
              <a:ext uri="{FF2B5EF4-FFF2-40B4-BE49-F238E27FC236}">
                <a16:creationId xmlns:a16="http://schemas.microsoft.com/office/drawing/2014/main" id="{E76425DC-25FA-7D23-326C-B17759A81541}"/>
              </a:ext>
            </a:extLst>
          </p:cNvPr>
          <p:cNvSpPr/>
          <p:nvPr/>
        </p:nvSpPr>
        <p:spPr>
          <a:xfrm>
            <a:off x="2564169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6" name="Freeform: Shape 4095">
            <a:extLst>
              <a:ext uri="{FF2B5EF4-FFF2-40B4-BE49-F238E27FC236}">
                <a16:creationId xmlns:a16="http://schemas.microsoft.com/office/drawing/2014/main" id="{64B54E0B-583B-6F64-3468-752E65EB48D0}"/>
              </a:ext>
            </a:extLst>
          </p:cNvPr>
          <p:cNvSpPr/>
          <p:nvPr/>
        </p:nvSpPr>
        <p:spPr>
          <a:xfrm>
            <a:off x="256439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7" name="Freeform: Shape 4096">
            <a:extLst>
              <a:ext uri="{FF2B5EF4-FFF2-40B4-BE49-F238E27FC236}">
                <a16:creationId xmlns:a16="http://schemas.microsoft.com/office/drawing/2014/main" id="{ACA07FBE-4756-4678-6B66-256C73F31273}"/>
              </a:ext>
            </a:extLst>
          </p:cNvPr>
          <p:cNvSpPr/>
          <p:nvPr/>
        </p:nvSpPr>
        <p:spPr>
          <a:xfrm>
            <a:off x="2564615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8" name="Freeform: Shape 4097">
            <a:extLst>
              <a:ext uri="{FF2B5EF4-FFF2-40B4-BE49-F238E27FC236}">
                <a16:creationId xmlns:a16="http://schemas.microsoft.com/office/drawing/2014/main" id="{FD296673-3438-5F7C-F040-BE12BF860219}"/>
              </a:ext>
            </a:extLst>
          </p:cNvPr>
          <p:cNvSpPr/>
          <p:nvPr/>
        </p:nvSpPr>
        <p:spPr>
          <a:xfrm>
            <a:off x="2564848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9" name="Freeform: Shape 4098">
            <a:extLst>
              <a:ext uri="{FF2B5EF4-FFF2-40B4-BE49-F238E27FC236}">
                <a16:creationId xmlns:a16="http://schemas.microsoft.com/office/drawing/2014/main" id="{349068FE-97D7-4F90-4331-5A4B97E0807C}"/>
              </a:ext>
            </a:extLst>
          </p:cNvPr>
          <p:cNvSpPr/>
          <p:nvPr/>
        </p:nvSpPr>
        <p:spPr>
          <a:xfrm>
            <a:off x="2565071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0" name="Freeform: Shape 4099">
            <a:extLst>
              <a:ext uri="{FF2B5EF4-FFF2-40B4-BE49-F238E27FC236}">
                <a16:creationId xmlns:a16="http://schemas.microsoft.com/office/drawing/2014/main" id="{4B1EF2C4-3E78-9226-1515-C7A3A60D16B9}"/>
              </a:ext>
            </a:extLst>
          </p:cNvPr>
          <p:cNvSpPr/>
          <p:nvPr/>
        </p:nvSpPr>
        <p:spPr>
          <a:xfrm>
            <a:off x="2565294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1" name="Freeform: Shape 4100">
            <a:extLst>
              <a:ext uri="{FF2B5EF4-FFF2-40B4-BE49-F238E27FC236}">
                <a16:creationId xmlns:a16="http://schemas.microsoft.com/office/drawing/2014/main" id="{5F4F49DA-40E7-8DC3-F4F8-78F60D820B72}"/>
              </a:ext>
            </a:extLst>
          </p:cNvPr>
          <p:cNvSpPr/>
          <p:nvPr/>
        </p:nvSpPr>
        <p:spPr>
          <a:xfrm>
            <a:off x="2565517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2" name="Freeform: Shape 4101">
            <a:extLst>
              <a:ext uri="{FF2B5EF4-FFF2-40B4-BE49-F238E27FC236}">
                <a16:creationId xmlns:a16="http://schemas.microsoft.com/office/drawing/2014/main" id="{920AFDD6-6079-CBF6-1DA2-F6B1181095AE}"/>
              </a:ext>
            </a:extLst>
          </p:cNvPr>
          <p:cNvSpPr/>
          <p:nvPr/>
        </p:nvSpPr>
        <p:spPr>
          <a:xfrm>
            <a:off x="2565750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A2C75370-BD51-F886-808F-CA5BA44C6D78}"/>
              </a:ext>
            </a:extLst>
          </p:cNvPr>
          <p:cNvSpPr/>
          <p:nvPr/>
        </p:nvSpPr>
        <p:spPr>
          <a:xfrm>
            <a:off x="2565973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4" name="Freeform: Shape 4103">
            <a:extLst>
              <a:ext uri="{FF2B5EF4-FFF2-40B4-BE49-F238E27FC236}">
                <a16:creationId xmlns:a16="http://schemas.microsoft.com/office/drawing/2014/main" id="{10E34682-4478-B5D2-2E73-5250B404CCFC}"/>
              </a:ext>
            </a:extLst>
          </p:cNvPr>
          <p:cNvSpPr/>
          <p:nvPr/>
        </p:nvSpPr>
        <p:spPr>
          <a:xfrm>
            <a:off x="256619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40FD5322-3CC3-5262-C886-B6E0974D8D33}"/>
              </a:ext>
            </a:extLst>
          </p:cNvPr>
          <p:cNvSpPr/>
          <p:nvPr/>
        </p:nvSpPr>
        <p:spPr>
          <a:xfrm>
            <a:off x="2566419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6" name="Freeform: Shape 4105">
            <a:extLst>
              <a:ext uri="{FF2B5EF4-FFF2-40B4-BE49-F238E27FC236}">
                <a16:creationId xmlns:a16="http://schemas.microsoft.com/office/drawing/2014/main" id="{B2ED340D-6FE5-4ADA-1D0E-58491FC0E50F}"/>
              </a:ext>
            </a:extLst>
          </p:cNvPr>
          <p:cNvSpPr/>
          <p:nvPr/>
        </p:nvSpPr>
        <p:spPr>
          <a:xfrm>
            <a:off x="2566652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2AF69A7E-228A-7E59-DCB1-73B74444EDB3}"/>
              </a:ext>
            </a:extLst>
          </p:cNvPr>
          <p:cNvSpPr/>
          <p:nvPr/>
        </p:nvSpPr>
        <p:spPr>
          <a:xfrm>
            <a:off x="2566875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8" name="Freeform: Shape 4107">
            <a:extLst>
              <a:ext uri="{FF2B5EF4-FFF2-40B4-BE49-F238E27FC236}">
                <a16:creationId xmlns:a16="http://schemas.microsoft.com/office/drawing/2014/main" id="{8D57DAA5-D0DB-C203-A328-D2E4837BE1BF}"/>
              </a:ext>
            </a:extLst>
          </p:cNvPr>
          <p:cNvSpPr/>
          <p:nvPr/>
        </p:nvSpPr>
        <p:spPr>
          <a:xfrm>
            <a:off x="2567098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4FADDFBD-A9AA-677B-1706-82346E3B4D80}"/>
              </a:ext>
            </a:extLst>
          </p:cNvPr>
          <p:cNvSpPr/>
          <p:nvPr/>
        </p:nvSpPr>
        <p:spPr>
          <a:xfrm>
            <a:off x="2567332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0" name="Freeform: Shape 4109">
            <a:extLst>
              <a:ext uri="{FF2B5EF4-FFF2-40B4-BE49-F238E27FC236}">
                <a16:creationId xmlns:a16="http://schemas.microsoft.com/office/drawing/2014/main" id="{677973BA-ED6F-4E64-476E-4BAB11D5A33A}"/>
              </a:ext>
            </a:extLst>
          </p:cNvPr>
          <p:cNvSpPr/>
          <p:nvPr/>
        </p:nvSpPr>
        <p:spPr>
          <a:xfrm>
            <a:off x="256755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5368E15C-0C07-B2E7-1B83-D197077F8492}"/>
              </a:ext>
            </a:extLst>
          </p:cNvPr>
          <p:cNvSpPr/>
          <p:nvPr/>
        </p:nvSpPr>
        <p:spPr>
          <a:xfrm>
            <a:off x="2567777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3D4AC302-24B9-AB13-BB80-44349673830C}"/>
              </a:ext>
            </a:extLst>
          </p:cNvPr>
          <p:cNvSpPr/>
          <p:nvPr/>
        </p:nvSpPr>
        <p:spPr>
          <a:xfrm>
            <a:off x="2568000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69F6BE62-01DD-9054-9295-8316C57E284A}"/>
              </a:ext>
            </a:extLst>
          </p:cNvPr>
          <p:cNvSpPr/>
          <p:nvPr/>
        </p:nvSpPr>
        <p:spPr>
          <a:xfrm>
            <a:off x="2568234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4" name="Freeform: Shape 4113">
            <a:extLst>
              <a:ext uri="{FF2B5EF4-FFF2-40B4-BE49-F238E27FC236}">
                <a16:creationId xmlns:a16="http://schemas.microsoft.com/office/drawing/2014/main" id="{441AABE3-4F2D-10D1-7DB6-A8085EE92A5B}"/>
              </a:ext>
            </a:extLst>
          </p:cNvPr>
          <p:cNvSpPr/>
          <p:nvPr/>
        </p:nvSpPr>
        <p:spPr>
          <a:xfrm>
            <a:off x="256845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5" name="Freeform: Shape 4114">
            <a:extLst>
              <a:ext uri="{FF2B5EF4-FFF2-40B4-BE49-F238E27FC236}">
                <a16:creationId xmlns:a16="http://schemas.microsoft.com/office/drawing/2014/main" id="{53B38DCC-DFC6-4B91-97D4-E81A1B0E9526}"/>
              </a:ext>
            </a:extLst>
          </p:cNvPr>
          <p:cNvSpPr/>
          <p:nvPr/>
        </p:nvSpPr>
        <p:spPr>
          <a:xfrm>
            <a:off x="256867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6" name="Freeform: Shape 4115">
            <a:extLst>
              <a:ext uri="{FF2B5EF4-FFF2-40B4-BE49-F238E27FC236}">
                <a16:creationId xmlns:a16="http://schemas.microsoft.com/office/drawing/2014/main" id="{662642C4-8C73-81EF-5CC4-4072B06E67F9}"/>
              </a:ext>
            </a:extLst>
          </p:cNvPr>
          <p:cNvSpPr/>
          <p:nvPr/>
        </p:nvSpPr>
        <p:spPr>
          <a:xfrm>
            <a:off x="2568902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7" name="Freeform: Shape 4116">
            <a:extLst>
              <a:ext uri="{FF2B5EF4-FFF2-40B4-BE49-F238E27FC236}">
                <a16:creationId xmlns:a16="http://schemas.microsoft.com/office/drawing/2014/main" id="{802B5758-872D-8986-703A-EC9B81931C44}"/>
              </a:ext>
            </a:extLst>
          </p:cNvPr>
          <p:cNvSpPr/>
          <p:nvPr/>
        </p:nvSpPr>
        <p:spPr>
          <a:xfrm>
            <a:off x="2569136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2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8" name="Freeform: Shape 4117">
            <a:extLst>
              <a:ext uri="{FF2B5EF4-FFF2-40B4-BE49-F238E27FC236}">
                <a16:creationId xmlns:a16="http://schemas.microsoft.com/office/drawing/2014/main" id="{B14EF9EB-6C01-9EB9-B468-49560025A2F4}"/>
              </a:ext>
            </a:extLst>
          </p:cNvPr>
          <p:cNvSpPr/>
          <p:nvPr/>
        </p:nvSpPr>
        <p:spPr>
          <a:xfrm>
            <a:off x="2569359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9" name="Freeform: Shape 4118">
            <a:extLst>
              <a:ext uri="{FF2B5EF4-FFF2-40B4-BE49-F238E27FC236}">
                <a16:creationId xmlns:a16="http://schemas.microsoft.com/office/drawing/2014/main" id="{8D3FA5AF-5216-353B-859E-0A44F6A59C5F}"/>
              </a:ext>
            </a:extLst>
          </p:cNvPr>
          <p:cNvSpPr/>
          <p:nvPr/>
        </p:nvSpPr>
        <p:spPr>
          <a:xfrm>
            <a:off x="2569581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0" name="Freeform: Shape 4119">
            <a:extLst>
              <a:ext uri="{FF2B5EF4-FFF2-40B4-BE49-F238E27FC236}">
                <a16:creationId xmlns:a16="http://schemas.microsoft.com/office/drawing/2014/main" id="{6BC2A4B0-CF22-49DC-B50B-DB2BABE86D88}"/>
              </a:ext>
            </a:extLst>
          </p:cNvPr>
          <p:cNvSpPr/>
          <p:nvPr/>
        </p:nvSpPr>
        <p:spPr>
          <a:xfrm>
            <a:off x="2569804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1" name="Freeform: Shape 4120">
            <a:extLst>
              <a:ext uri="{FF2B5EF4-FFF2-40B4-BE49-F238E27FC236}">
                <a16:creationId xmlns:a16="http://schemas.microsoft.com/office/drawing/2014/main" id="{00032CA1-0B71-BBA8-EFD1-6C8D7A605B4B}"/>
              </a:ext>
            </a:extLst>
          </p:cNvPr>
          <p:cNvSpPr/>
          <p:nvPr/>
        </p:nvSpPr>
        <p:spPr>
          <a:xfrm>
            <a:off x="2570038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2" name="Freeform: Shape 4121">
            <a:extLst>
              <a:ext uri="{FF2B5EF4-FFF2-40B4-BE49-F238E27FC236}">
                <a16:creationId xmlns:a16="http://schemas.microsoft.com/office/drawing/2014/main" id="{70B4E5A5-2E82-D525-063C-0DE99FA9E193}"/>
              </a:ext>
            </a:extLst>
          </p:cNvPr>
          <p:cNvSpPr/>
          <p:nvPr/>
        </p:nvSpPr>
        <p:spPr>
          <a:xfrm>
            <a:off x="257026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3" name="Freeform: Shape 4122">
            <a:extLst>
              <a:ext uri="{FF2B5EF4-FFF2-40B4-BE49-F238E27FC236}">
                <a16:creationId xmlns:a16="http://schemas.microsoft.com/office/drawing/2014/main" id="{3F892AC7-8C34-F164-51A7-058C706433E2}"/>
              </a:ext>
            </a:extLst>
          </p:cNvPr>
          <p:cNvSpPr/>
          <p:nvPr/>
        </p:nvSpPr>
        <p:spPr>
          <a:xfrm>
            <a:off x="2570483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4" name="Freeform: Shape 4123">
            <a:extLst>
              <a:ext uri="{FF2B5EF4-FFF2-40B4-BE49-F238E27FC236}">
                <a16:creationId xmlns:a16="http://schemas.microsoft.com/office/drawing/2014/main" id="{46133737-B138-70B4-FC6B-6A4BE783EC8C}"/>
              </a:ext>
            </a:extLst>
          </p:cNvPr>
          <p:cNvSpPr/>
          <p:nvPr/>
        </p:nvSpPr>
        <p:spPr>
          <a:xfrm>
            <a:off x="2570717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5" name="Freeform: Shape 4124">
            <a:extLst>
              <a:ext uri="{FF2B5EF4-FFF2-40B4-BE49-F238E27FC236}">
                <a16:creationId xmlns:a16="http://schemas.microsoft.com/office/drawing/2014/main" id="{E6667399-0B3F-EA1D-6283-1F3CFF025897}"/>
              </a:ext>
            </a:extLst>
          </p:cNvPr>
          <p:cNvSpPr/>
          <p:nvPr/>
        </p:nvSpPr>
        <p:spPr>
          <a:xfrm>
            <a:off x="2570940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6" name="Freeform: Shape 4125">
            <a:extLst>
              <a:ext uri="{FF2B5EF4-FFF2-40B4-BE49-F238E27FC236}">
                <a16:creationId xmlns:a16="http://schemas.microsoft.com/office/drawing/2014/main" id="{1F702574-051C-46EA-9DEC-E827E01E7914}"/>
              </a:ext>
            </a:extLst>
          </p:cNvPr>
          <p:cNvSpPr/>
          <p:nvPr/>
        </p:nvSpPr>
        <p:spPr>
          <a:xfrm>
            <a:off x="257116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7" name="Freeform: Shape 4126">
            <a:extLst>
              <a:ext uri="{FF2B5EF4-FFF2-40B4-BE49-F238E27FC236}">
                <a16:creationId xmlns:a16="http://schemas.microsoft.com/office/drawing/2014/main" id="{E0D447EC-DE99-D307-6D7F-A557577C1C41}"/>
              </a:ext>
            </a:extLst>
          </p:cNvPr>
          <p:cNvSpPr/>
          <p:nvPr/>
        </p:nvSpPr>
        <p:spPr>
          <a:xfrm>
            <a:off x="2571385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8" name="Freeform: Shape 4127">
            <a:extLst>
              <a:ext uri="{FF2B5EF4-FFF2-40B4-BE49-F238E27FC236}">
                <a16:creationId xmlns:a16="http://schemas.microsoft.com/office/drawing/2014/main" id="{C1632E92-E3D7-759D-BCC9-C9A1ED0FF20A}"/>
              </a:ext>
            </a:extLst>
          </p:cNvPr>
          <p:cNvSpPr/>
          <p:nvPr/>
        </p:nvSpPr>
        <p:spPr>
          <a:xfrm>
            <a:off x="2571619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9" name="Freeform: Shape 4128">
            <a:extLst>
              <a:ext uri="{FF2B5EF4-FFF2-40B4-BE49-F238E27FC236}">
                <a16:creationId xmlns:a16="http://schemas.microsoft.com/office/drawing/2014/main" id="{F135CE75-D3A1-5605-0481-7D5F04F4E516}"/>
              </a:ext>
            </a:extLst>
          </p:cNvPr>
          <p:cNvSpPr/>
          <p:nvPr/>
        </p:nvSpPr>
        <p:spPr>
          <a:xfrm>
            <a:off x="2571842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0" name="Freeform: Shape 4129">
            <a:extLst>
              <a:ext uri="{FF2B5EF4-FFF2-40B4-BE49-F238E27FC236}">
                <a16:creationId xmlns:a16="http://schemas.microsoft.com/office/drawing/2014/main" id="{1BE4B591-8FC8-A4CF-B983-7469CC2244C3}"/>
              </a:ext>
            </a:extLst>
          </p:cNvPr>
          <p:cNvSpPr/>
          <p:nvPr/>
        </p:nvSpPr>
        <p:spPr>
          <a:xfrm>
            <a:off x="257206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1" name="Freeform: Shape 4130">
            <a:extLst>
              <a:ext uri="{FF2B5EF4-FFF2-40B4-BE49-F238E27FC236}">
                <a16:creationId xmlns:a16="http://schemas.microsoft.com/office/drawing/2014/main" id="{0180AE78-29B4-B311-8716-01FD60F76177}"/>
              </a:ext>
            </a:extLst>
          </p:cNvPr>
          <p:cNvSpPr/>
          <p:nvPr/>
        </p:nvSpPr>
        <p:spPr>
          <a:xfrm>
            <a:off x="2572287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2" name="Freeform: Shape 4131">
            <a:extLst>
              <a:ext uri="{FF2B5EF4-FFF2-40B4-BE49-F238E27FC236}">
                <a16:creationId xmlns:a16="http://schemas.microsoft.com/office/drawing/2014/main" id="{C79ED879-CF82-4588-BD37-821CF28C6D69}"/>
              </a:ext>
            </a:extLst>
          </p:cNvPr>
          <p:cNvSpPr/>
          <p:nvPr/>
        </p:nvSpPr>
        <p:spPr>
          <a:xfrm>
            <a:off x="2572521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3" name="Freeform: Shape 4132">
            <a:extLst>
              <a:ext uri="{FF2B5EF4-FFF2-40B4-BE49-F238E27FC236}">
                <a16:creationId xmlns:a16="http://schemas.microsoft.com/office/drawing/2014/main" id="{AA078198-4E71-5CB3-106C-2272BD207B3D}"/>
              </a:ext>
            </a:extLst>
          </p:cNvPr>
          <p:cNvSpPr/>
          <p:nvPr/>
        </p:nvSpPr>
        <p:spPr>
          <a:xfrm>
            <a:off x="2572744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4" name="Freeform: Shape 4133">
            <a:extLst>
              <a:ext uri="{FF2B5EF4-FFF2-40B4-BE49-F238E27FC236}">
                <a16:creationId xmlns:a16="http://schemas.microsoft.com/office/drawing/2014/main" id="{612C3FB7-5BB1-524E-AEB7-0915A8F7F8FF}"/>
              </a:ext>
            </a:extLst>
          </p:cNvPr>
          <p:cNvSpPr/>
          <p:nvPr/>
        </p:nvSpPr>
        <p:spPr>
          <a:xfrm>
            <a:off x="257296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5" name="Freeform: Shape 4134">
            <a:extLst>
              <a:ext uri="{FF2B5EF4-FFF2-40B4-BE49-F238E27FC236}">
                <a16:creationId xmlns:a16="http://schemas.microsoft.com/office/drawing/2014/main" id="{EE346F71-4EC7-AC7D-A88A-2B701C2C7DA5}"/>
              </a:ext>
            </a:extLst>
          </p:cNvPr>
          <p:cNvSpPr/>
          <p:nvPr/>
        </p:nvSpPr>
        <p:spPr>
          <a:xfrm>
            <a:off x="2573189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6" name="Freeform: Shape 4135">
            <a:extLst>
              <a:ext uri="{FF2B5EF4-FFF2-40B4-BE49-F238E27FC236}">
                <a16:creationId xmlns:a16="http://schemas.microsoft.com/office/drawing/2014/main" id="{60AAA49C-E83A-B892-8172-2ADBFCC337AC}"/>
              </a:ext>
            </a:extLst>
          </p:cNvPr>
          <p:cNvSpPr/>
          <p:nvPr/>
        </p:nvSpPr>
        <p:spPr>
          <a:xfrm>
            <a:off x="2573423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7" name="Freeform: Shape 4136">
            <a:extLst>
              <a:ext uri="{FF2B5EF4-FFF2-40B4-BE49-F238E27FC236}">
                <a16:creationId xmlns:a16="http://schemas.microsoft.com/office/drawing/2014/main" id="{C82BF3D5-7CBE-BA71-BF17-2BF12E8E2BFF}"/>
              </a:ext>
            </a:extLst>
          </p:cNvPr>
          <p:cNvSpPr/>
          <p:nvPr/>
        </p:nvSpPr>
        <p:spPr>
          <a:xfrm>
            <a:off x="2573646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8" name="Freeform: Shape 4137">
            <a:extLst>
              <a:ext uri="{FF2B5EF4-FFF2-40B4-BE49-F238E27FC236}">
                <a16:creationId xmlns:a16="http://schemas.microsoft.com/office/drawing/2014/main" id="{48D9535D-5BEC-69EF-13CE-30F2F95A3C3F}"/>
              </a:ext>
            </a:extLst>
          </p:cNvPr>
          <p:cNvSpPr/>
          <p:nvPr/>
        </p:nvSpPr>
        <p:spPr>
          <a:xfrm>
            <a:off x="2573869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9" name="Freeform: Shape 4138">
            <a:extLst>
              <a:ext uri="{FF2B5EF4-FFF2-40B4-BE49-F238E27FC236}">
                <a16:creationId xmlns:a16="http://schemas.microsoft.com/office/drawing/2014/main" id="{48CCC7B2-572B-0C3E-2607-2117BEBC85E1}"/>
              </a:ext>
            </a:extLst>
          </p:cNvPr>
          <p:cNvSpPr/>
          <p:nvPr/>
        </p:nvSpPr>
        <p:spPr>
          <a:xfrm>
            <a:off x="2574102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0" name="Freeform: Shape 4139">
            <a:extLst>
              <a:ext uri="{FF2B5EF4-FFF2-40B4-BE49-F238E27FC236}">
                <a16:creationId xmlns:a16="http://schemas.microsoft.com/office/drawing/2014/main" id="{79621DA1-8445-D1E2-BF18-ED504D3CFBE5}"/>
              </a:ext>
            </a:extLst>
          </p:cNvPr>
          <p:cNvSpPr/>
          <p:nvPr/>
        </p:nvSpPr>
        <p:spPr>
          <a:xfrm>
            <a:off x="2574325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1" name="Freeform: Shape 4140">
            <a:extLst>
              <a:ext uri="{FF2B5EF4-FFF2-40B4-BE49-F238E27FC236}">
                <a16:creationId xmlns:a16="http://schemas.microsoft.com/office/drawing/2014/main" id="{904E2A89-E7C0-064F-1260-BE7B2DA5DDBD}"/>
              </a:ext>
            </a:extLst>
          </p:cNvPr>
          <p:cNvSpPr/>
          <p:nvPr/>
        </p:nvSpPr>
        <p:spPr>
          <a:xfrm>
            <a:off x="2574548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2" name="Freeform: Shape 4141">
            <a:extLst>
              <a:ext uri="{FF2B5EF4-FFF2-40B4-BE49-F238E27FC236}">
                <a16:creationId xmlns:a16="http://schemas.microsoft.com/office/drawing/2014/main" id="{CC5D5128-7E2C-39B3-CDC4-28DAF30A5504}"/>
              </a:ext>
            </a:extLst>
          </p:cNvPr>
          <p:cNvSpPr/>
          <p:nvPr/>
        </p:nvSpPr>
        <p:spPr>
          <a:xfrm>
            <a:off x="2574771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3" name="Freeform: Shape 4142">
            <a:extLst>
              <a:ext uri="{FF2B5EF4-FFF2-40B4-BE49-F238E27FC236}">
                <a16:creationId xmlns:a16="http://schemas.microsoft.com/office/drawing/2014/main" id="{6A35B55D-B19F-511E-1E84-FBE60739C745}"/>
              </a:ext>
            </a:extLst>
          </p:cNvPr>
          <p:cNvSpPr/>
          <p:nvPr/>
        </p:nvSpPr>
        <p:spPr>
          <a:xfrm>
            <a:off x="2575004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4" name="Freeform: Shape 4143">
            <a:extLst>
              <a:ext uri="{FF2B5EF4-FFF2-40B4-BE49-F238E27FC236}">
                <a16:creationId xmlns:a16="http://schemas.microsoft.com/office/drawing/2014/main" id="{BB36B25E-F5B9-45C5-7FA1-D6B7C15B818F}"/>
              </a:ext>
            </a:extLst>
          </p:cNvPr>
          <p:cNvSpPr/>
          <p:nvPr/>
        </p:nvSpPr>
        <p:spPr>
          <a:xfrm>
            <a:off x="2575227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F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5" name="Freeform: Shape 4144">
            <a:extLst>
              <a:ext uri="{FF2B5EF4-FFF2-40B4-BE49-F238E27FC236}">
                <a16:creationId xmlns:a16="http://schemas.microsoft.com/office/drawing/2014/main" id="{0A2909E6-E83D-746D-3A68-ADB085F3A634}"/>
              </a:ext>
            </a:extLst>
          </p:cNvPr>
          <p:cNvSpPr/>
          <p:nvPr/>
        </p:nvSpPr>
        <p:spPr>
          <a:xfrm>
            <a:off x="2575450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6" name="Freeform: Shape 4145">
            <a:extLst>
              <a:ext uri="{FF2B5EF4-FFF2-40B4-BE49-F238E27FC236}">
                <a16:creationId xmlns:a16="http://schemas.microsoft.com/office/drawing/2014/main" id="{2630027F-0D86-634A-2740-2BAE68DA8600}"/>
              </a:ext>
            </a:extLst>
          </p:cNvPr>
          <p:cNvSpPr/>
          <p:nvPr/>
        </p:nvSpPr>
        <p:spPr>
          <a:xfrm>
            <a:off x="2575673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7" name="Freeform: Shape 4146">
            <a:extLst>
              <a:ext uri="{FF2B5EF4-FFF2-40B4-BE49-F238E27FC236}">
                <a16:creationId xmlns:a16="http://schemas.microsoft.com/office/drawing/2014/main" id="{7270B5CF-9A80-95C0-E11F-F56D5775349C}"/>
              </a:ext>
            </a:extLst>
          </p:cNvPr>
          <p:cNvSpPr/>
          <p:nvPr/>
        </p:nvSpPr>
        <p:spPr>
          <a:xfrm>
            <a:off x="2575906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8" name="Freeform: Shape 4147">
            <a:extLst>
              <a:ext uri="{FF2B5EF4-FFF2-40B4-BE49-F238E27FC236}">
                <a16:creationId xmlns:a16="http://schemas.microsoft.com/office/drawing/2014/main" id="{99DAC07A-5BAA-6593-8D01-C2FF60E9D418}"/>
              </a:ext>
            </a:extLst>
          </p:cNvPr>
          <p:cNvSpPr/>
          <p:nvPr/>
        </p:nvSpPr>
        <p:spPr>
          <a:xfrm>
            <a:off x="2576129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9" name="Freeform: Shape 4148">
            <a:extLst>
              <a:ext uri="{FF2B5EF4-FFF2-40B4-BE49-F238E27FC236}">
                <a16:creationId xmlns:a16="http://schemas.microsoft.com/office/drawing/2014/main" id="{30785BFC-E9B8-B3AB-4400-372133920430}"/>
              </a:ext>
            </a:extLst>
          </p:cNvPr>
          <p:cNvSpPr/>
          <p:nvPr/>
        </p:nvSpPr>
        <p:spPr>
          <a:xfrm>
            <a:off x="2576352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2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0" name="Freeform: Shape 4149">
            <a:extLst>
              <a:ext uri="{FF2B5EF4-FFF2-40B4-BE49-F238E27FC236}">
                <a16:creationId xmlns:a16="http://schemas.microsoft.com/office/drawing/2014/main" id="{A768F6BB-DB71-64E0-FC42-E024C8F1F26D}"/>
              </a:ext>
            </a:extLst>
          </p:cNvPr>
          <p:cNvSpPr/>
          <p:nvPr/>
        </p:nvSpPr>
        <p:spPr>
          <a:xfrm>
            <a:off x="2576586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1" name="Freeform: Shape 4150">
            <a:extLst>
              <a:ext uri="{FF2B5EF4-FFF2-40B4-BE49-F238E27FC236}">
                <a16:creationId xmlns:a16="http://schemas.microsoft.com/office/drawing/2014/main" id="{CE30401A-3667-D084-5B99-513A885E5EF7}"/>
              </a:ext>
            </a:extLst>
          </p:cNvPr>
          <p:cNvSpPr/>
          <p:nvPr/>
        </p:nvSpPr>
        <p:spPr>
          <a:xfrm>
            <a:off x="2576808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2" name="Freeform: Shape 4151">
            <a:extLst>
              <a:ext uri="{FF2B5EF4-FFF2-40B4-BE49-F238E27FC236}">
                <a16:creationId xmlns:a16="http://schemas.microsoft.com/office/drawing/2014/main" id="{0748BF5D-807E-9C8E-7B50-0EDBFE0D2B22}"/>
              </a:ext>
            </a:extLst>
          </p:cNvPr>
          <p:cNvSpPr/>
          <p:nvPr/>
        </p:nvSpPr>
        <p:spPr>
          <a:xfrm>
            <a:off x="2577031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3" name="Freeform: Shape 4152">
            <a:extLst>
              <a:ext uri="{FF2B5EF4-FFF2-40B4-BE49-F238E27FC236}">
                <a16:creationId xmlns:a16="http://schemas.microsoft.com/office/drawing/2014/main" id="{525582F2-2594-FD8D-0C2D-63A8FB909C89}"/>
              </a:ext>
            </a:extLst>
          </p:cNvPr>
          <p:cNvSpPr/>
          <p:nvPr/>
        </p:nvSpPr>
        <p:spPr>
          <a:xfrm>
            <a:off x="2577254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4" name="Freeform: Shape 4153">
            <a:extLst>
              <a:ext uri="{FF2B5EF4-FFF2-40B4-BE49-F238E27FC236}">
                <a16:creationId xmlns:a16="http://schemas.microsoft.com/office/drawing/2014/main" id="{A4F6FC5C-45BB-7981-756C-F6ADD5FD8D7C}"/>
              </a:ext>
            </a:extLst>
          </p:cNvPr>
          <p:cNvSpPr/>
          <p:nvPr/>
        </p:nvSpPr>
        <p:spPr>
          <a:xfrm>
            <a:off x="257748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5" name="Freeform: Shape 4154">
            <a:extLst>
              <a:ext uri="{FF2B5EF4-FFF2-40B4-BE49-F238E27FC236}">
                <a16:creationId xmlns:a16="http://schemas.microsoft.com/office/drawing/2014/main" id="{DAD4922A-BA23-2B2C-3E92-0D4B2B150F01}"/>
              </a:ext>
            </a:extLst>
          </p:cNvPr>
          <p:cNvSpPr/>
          <p:nvPr/>
        </p:nvSpPr>
        <p:spPr>
          <a:xfrm>
            <a:off x="2577710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6" name="Freeform: Shape 4155">
            <a:extLst>
              <a:ext uri="{FF2B5EF4-FFF2-40B4-BE49-F238E27FC236}">
                <a16:creationId xmlns:a16="http://schemas.microsoft.com/office/drawing/2014/main" id="{140F5E08-4B99-A142-B9AC-4748A6D8E85A}"/>
              </a:ext>
            </a:extLst>
          </p:cNvPr>
          <p:cNvSpPr/>
          <p:nvPr/>
        </p:nvSpPr>
        <p:spPr>
          <a:xfrm>
            <a:off x="2577933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7" name="Freeform: Shape 4156">
            <a:extLst>
              <a:ext uri="{FF2B5EF4-FFF2-40B4-BE49-F238E27FC236}">
                <a16:creationId xmlns:a16="http://schemas.microsoft.com/office/drawing/2014/main" id="{722B9D12-01CC-329B-6FA9-803C2AD7C9F2}"/>
              </a:ext>
            </a:extLst>
          </p:cNvPr>
          <p:cNvSpPr/>
          <p:nvPr/>
        </p:nvSpPr>
        <p:spPr>
          <a:xfrm>
            <a:off x="2578156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8" name="Freeform: Shape 4157">
            <a:extLst>
              <a:ext uri="{FF2B5EF4-FFF2-40B4-BE49-F238E27FC236}">
                <a16:creationId xmlns:a16="http://schemas.microsoft.com/office/drawing/2014/main" id="{77F895B7-566B-7A52-61FA-669206594136}"/>
              </a:ext>
            </a:extLst>
          </p:cNvPr>
          <p:cNvSpPr/>
          <p:nvPr/>
        </p:nvSpPr>
        <p:spPr>
          <a:xfrm>
            <a:off x="2578390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9" name="Freeform: Shape 4158">
            <a:extLst>
              <a:ext uri="{FF2B5EF4-FFF2-40B4-BE49-F238E27FC236}">
                <a16:creationId xmlns:a16="http://schemas.microsoft.com/office/drawing/2014/main" id="{4E14FF89-D736-05AB-8D80-7F730FF7A0C1}"/>
              </a:ext>
            </a:extLst>
          </p:cNvPr>
          <p:cNvSpPr/>
          <p:nvPr/>
        </p:nvSpPr>
        <p:spPr>
          <a:xfrm>
            <a:off x="257861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0" name="Freeform: Shape 4159">
            <a:extLst>
              <a:ext uri="{FF2B5EF4-FFF2-40B4-BE49-F238E27FC236}">
                <a16:creationId xmlns:a16="http://schemas.microsoft.com/office/drawing/2014/main" id="{66F30985-4441-83DC-C90F-0B1F97514D15}"/>
              </a:ext>
            </a:extLst>
          </p:cNvPr>
          <p:cNvSpPr/>
          <p:nvPr/>
        </p:nvSpPr>
        <p:spPr>
          <a:xfrm>
            <a:off x="2578835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1" name="Freeform: Shape 4160">
            <a:extLst>
              <a:ext uri="{FF2B5EF4-FFF2-40B4-BE49-F238E27FC236}">
                <a16:creationId xmlns:a16="http://schemas.microsoft.com/office/drawing/2014/main" id="{45A3B39F-FD21-A122-05B5-01BEE9A07A1B}"/>
              </a:ext>
            </a:extLst>
          </p:cNvPr>
          <p:cNvSpPr/>
          <p:nvPr/>
        </p:nvSpPr>
        <p:spPr>
          <a:xfrm>
            <a:off x="2579058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2" name="Freeform: Shape 4161">
            <a:extLst>
              <a:ext uri="{FF2B5EF4-FFF2-40B4-BE49-F238E27FC236}">
                <a16:creationId xmlns:a16="http://schemas.microsoft.com/office/drawing/2014/main" id="{10A73197-70F3-4536-C187-377D2118D920}"/>
              </a:ext>
            </a:extLst>
          </p:cNvPr>
          <p:cNvSpPr/>
          <p:nvPr/>
        </p:nvSpPr>
        <p:spPr>
          <a:xfrm>
            <a:off x="2579292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3" name="Freeform: Shape 4162">
            <a:extLst>
              <a:ext uri="{FF2B5EF4-FFF2-40B4-BE49-F238E27FC236}">
                <a16:creationId xmlns:a16="http://schemas.microsoft.com/office/drawing/2014/main" id="{705BC49F-A659-9C51-A967-1B3CE076DFFF}"/>
              </a:ext>
            </a:extLst>
          </p:cNvPr>
          <p:cNvSpPr/>
          <p:nvPr/>
        </p:nvSpPr>
        <p:spPr>
          <a:xfrm>
            <a:off x="257951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4" name="Freeform: Shape 4163">
            <a:extLst>
              <a:ext uri="{FF2B5EF4-FFF2-40B4-BE49-F238E27FC236}">
                <a16:creationId xmlns:a16="http://schemas.microsoft.com/office/drawing/2014/main" id="{B9A84EBD-2D6C-2346-74EF-AA55916C3EA4}"/>
              </a:ext>
            </a:extLst>
          </p:cNvPr>
          <p:cNvSpPr/>
          <p:nvPr/>
        </p:nvSpPr>
        <p:spPr>
          <a:xfrm>
            <a:off x="2579737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5" name="Freeform: Shape 4164">
            <a:extLst>
              <a:ext uri="{FF2B5EF4-FFF2-40B4-BE49-F238E27FC236}">
                <a16:creationId xmlns:a16="http://schemas.microsoft.com/office/drawing/2014/main" id="{098BAB76-4670-DF70-2B2A-8420FB64858F}"/>
              </a:ext>
            </a:extLst>
          </p:cNvPr>
          <p:cNvSpPr/>
          <p:nvPr/>
        </p:nvSpPr>
        <p:spPr>
          <a:xfrm>
            <a:off x="2579971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6" name="Freeform: Shape 4165">
            <a:extLst>
              <a:ext uri="{FF2B5EF4-FFF2-40B4-BE49-F238E27FC236}">
                <a16:creationId xmlns:a16="http://schemas.microsoft.com/office/drawing/2014/main" id="{5D75AA83-BBDF-D7A0-63AF-DE7BCAD90263}"/>
              </a:ext>
            </a:extLst>
          </p:cNvPr>
          <p:cNvSpPr/>
          <p:nvPr/>
        </p:nvSpPr>
        <p:spPr>
          <a:xfrm>
            <a:off x="2580194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7" name="Freeform: Shape 4166">
            <a:extLst>
              <a:ext uri="{FF2B5EF4-FFF2-40B4-BE49-F238E27FC236}">
                <a16:creationId xmlns:a16="http://schemas.microsoft.com/office/drawing/2014/main" id="{67C8B347-94B0-6BBD-5277-B950987418FF}"/>
              </a:ext>
            </a:extLst>
          </p:cNvPr>
          <p:cNvSpPr/>
          <p:nvPr/>
        </p:nvSpPr>
        <p:spPr>
          <a:xfrm>
            <a:off x="258041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8" name="Freeform: Shape 4167">
            <a:extLst>
              <a:ext uri="{FF2B5EF4-FFF2-40B4-BE49-F238E27FC236}">
                <a16:creationId xmlns:a16="http://schemas.microsoft.com/office/drawing/2014/main" id="{A6E37163-FDE1-BFF4-27F9-689EFCEC712C}"/>
              </a:ext>
            </a:extLst>
          </p:cNvPr>
          <p:cNvSpPr/>
          <p:nvPr/>
        </p:nvSpPr>
        <p:spPr>
          <a:xfrm>
            <a:off x="2580639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9" name="Freeform: Shape 4168">
            <a:extLst>
              <a:ext uri="{FF2B5EF4-FFF2-40B4-BE49-F238E27FC236}">
                <a16:creationId xmlns:a16="http://schemas.microsoft.com/office/drawing/2014/main" id="{ED3B458C-D13E-1E39-A95D-C30AA10FEDAC}"/>
              </a:ext>
            </a:extLst>
          </p:cNvPr>
          <p:cNvSpPr/>
          <p:nvPr/>
        </p:nvSpPr>
        <p:spPr>
          <a:xfrm>
            <a:off x="2580873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C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0" name="Freeform: Shape 4169">
            <a:extLst>
              <a:ext uri="{FF2B5EF4-FFF2-40B4-BE49-F238E27FC236}">
                <a16:creationId xmlns:a16="http://schemas.microsoft.com/office/drawing/2014/main" id="{77C5C89F-E71E-9EFE-B164-FE5158B7CD36}"/>
              </a:ext>
            </a:extLst>
          </p:cNvPr>
          <p:cNvSpPr/>
          <p:nvPr/>
        </p:nvSpPr>
        <p:spPr>
          <a:xfrm>
            <a:off x="2581096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1" name="Freeform: Shape 4170">
            <a:extLst>
              <a:ext uri="{FF2B5EF4-FFF2-40B4-BE49-F238E27FC236}">
                <a16:creationId xmlns:a16="http://schemas.microsoft.com/office/drawing/2014/main" id="{F7A5E5D8-1174-38AB-14D3-F16A439B77BC}"/>
              </a:ext>
            </a:extLst>
          </p:cNvPr>
          <p:cNvSpPr/>
          <p:nvPr/>
        </p:nvSpPr>
        <p:spPr>
          <a:xfrm>
            <a:off x="2581319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2" name="Freeform: Shape 4171">
            <a:extLst>
              <a:ext uri="{FF2B5EF4-FFF2-40B4-BE49-F238E27FC236}">
                <a16:creationId xmlns:a16="http://schemas.microsoft.com/office/drawing/2014/main" id="{7FAF03EA-CA42-7ECF-EC7A-F54A2001C8AB}"/>
              </a:ext>
            </a:extLst>
          </p:cNvPr>
          <p:cNvSpPr/>
          <p:nvPr/>
        </p:nvSpPr>
        <p:spPr>
          <a:xfrm>
            <a:off x="2581541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3" name="Freeform: Shape 4172">
            <a:extLst>
              <a:ext uri="{FF2B5EF4-FFF2-40B4-BE49-F238E27FC236}">
                <a16:creationId xmlns:a16="http://schemas.microsoft.com/office/drawing/2014/main" id="{2868A915-0AFE-5F48-0D63-BC688BDC84A2}"/>
              </a:ext>
            </a:extLst>
          </p:cNvPr>
          <p:cNvSpPr/>
          <p:nvPr/>
        </p:nvSpPr>
        <p:spPr>
          <a:xfrm>
            <a:off x="2581775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4" name="Freeform: Shape 4173">
            <a:extLst>
              <a:ext uri="{FF2B5EF4-FFF2-40B4-BE49-F238E27FC236}">
                <a16:creationId xmlns:a16="http://schemas.microsoft.com/office/drawing/2014/main" id="{2B6956DB-0EDD-1274-C93C-4A815FCB6419}"/>
              </a:ext>
            </a:extLst>
          </p:cNvPr>
          <p:cNvSpPr/>
          <p:nvPr/>
        </p:nvSpPr>
        <p:spPr>
          <a:xfrm>
            <a:off x="2581998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5" name="Freeform: Shape 4174">
            <a:extLst>
              <a:ext uri="{FF2B5EF4-FFF2-40B4-BE49-F238E27FC236}">
                <a16:creationId xmlns:a16="http://schemas.microsoft.com/office/drawing/2014/main" id="{19F35BE6-FABC-6B9E-7F82-789B50BBCC11}"/>
              </a:ext>
            </a:extLst>
          </p:cNvPr>
          <p:cNvSpPr/>
          <p:nvPr/>
        </p:nvSpPr>
        <p:spPr>
          <a:xfrm>
            <a:off x="258222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6" name="Freeform: Shape 4175">
            <a:extLst>
              <a:ext uri="{FF2B5EF4-FFF2-40B4-BE49-F238E27FC236}">
                <a16:creationId xmlns:a16="http://schemas.microsoft.com/office/drawing/2014/main" id="{59519B87-CA53-AAE7-43FF-26779E8FDBFC}"/>
              </a:ext>
            </a:extLst>
          </p:cNvPr>
          <p:cNvSpPr/>
          <p:nvPr/>
        </p:nvSpPr>
        <p:spPr>
          <a:xfrm>
            <a:off x="2582443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7" name="Freeform: Shape 4176">
            <a:extLst>
              <a:ext uri="{FF2B5EF4-FFF2-40B4-BE49-F238E27FC236}">
                <a16:creationId xmlns:a16="http://schemas.microsoft.com/office/drawing/2014/main" id="{2D8314E3-F221-2A6A-B74B-3BB69E0CACAD}"/>
              </a:ext>
            </a:extLst>
          </p:cNvPr>
          <p:cNvSpPr/>
          <p:nvPr/>
        </p:nvSpPr>
        <p:spPr>
          <a:xfrm>
            <a:off x="2582677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8" name="Freeform: Shape 4177">
            <a:extLst>
              <a:ext uri="{FF2B5EF4-FFF2-40B4-BE49-F238E27FC236}">
                <a16:creationId xmlns:a16="http://schemas.microsoft.com/office/drawing/2014/main" id="{E35834C3-2842-2556-B429-444FC84CE61E}"/>
              </a:ext>
            </a:extLst>
          </p:cNvPr>
          <p:cNvSpPr/>
          <p:nvPr/>
        </p:nvSpPr>
        <p:spPr>
          <a:xfrm>
            <a:off x="2582900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9" name="Freeform: Shape 4178">
            <a:extLst>
              <a:ext uri="{FF2B5EF4-FFF2-40B4-BE49-F238E27FC236}">
                <a16:creationId xmlns:a16="http://schemas.microsoft.com/office/drawing/2014/main" id="{0212D678-6D86-F08E-EA3C-7D5D0D944A1D}"/>
              </a:ext>
            </a:extLst>
          </p:cNvPr>
          <p:cNvSpPr/>
          <p:nvPr/>
        </p:nvSpPr>
        <p:spPr>
          <a:xfrm>
            <a:off x="2583123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0" name="Freeform: Shape 4179">
            <a:extLst>
              <a:ext uri="{FF2B5EF4-FFF2-40B4-BE49-F238E27FC236}">
                <a16:creationId xmlns:a16="http://schemas.microsoft.com/office/drawing/2014/main" id="{5DB8319F-3FB9-34C5-66C6-4C58B58FC591}"/>
              </a:ext>
            </a:extLst>
          </p:cNvPr>
          <p:cNvSpPr/>
          <p:nvPr/>
        </p:nvSpPr>
        <p:spPr>
          <a:xfrm>
            <a:off x="2583356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1" name="Freeform: Shape 4180">
            <a:extLst>
              <a:ext uri="{FF2B5EF4-FFF2-40B4-BE49-F238E27FC236}">
                <a16:creationId xmlns:a16="http://schemas.microsoft.com/office/drawing/2014/main" id="{46406389-D823-1C14-7783-7118521EDDDD}"/>
              </a:ext>
            </a:extLst>
          </p:cNvPr>
          <p:cNvSpPr/>
          <p:nvPr/>
        </p:nvSpPr>
        <p:spPr>
          <a:xfrm>
            <a:off x="2583579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2" name="Freeform: Shape 4181">
            <a:extLst>
              <a:ext uri="{FF2B5EF4-FFF2-40B4-BE49-F238E27FC236}">
                <a16:creationId xmlns:a16="http://schemas.microsoft.com/office/drawing/2014/main" id="{0398616F-5531-0F72-D9E4-D31769F55224}"/>
              </a:ext>
            </a:extLst>
          </p:cNvPr>
          <p:cNvSpPr/>
          <p:nvPr/>
        </p:nvSpPr>
        <p:spPr>
          <a:xfrm>
            <a:off x="2583802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3" name="Freeform: Shape 4182">
            <a:extLst>
              <a:ext uri="{FF2B5EF4-FFF2-40B4-BE49-F238E27FC236}">
                <a16:creationId xmlns:a16="http://schemas.microsoft.com/office/drawing/2014/main" id="{D455B08B-905C-7772-32AF-797743664BD9}"/>
              </a:ext>
            </a:extLst>
          </p:cNvPr>
          <p:cNvSpPr/>
          <p:nvPr/>
        </p:nvSpPr>
        <p:spPr>
          <a:xfrm>
            <a:off x="2584025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4" name="Freeform: Shape 4183">
            <a:extLst>
              <a:ext uri="{FF2B5EF4-FFF2-40B4-BE49-F238E27FC236}">
                <a16:creationId xmlns:a16="http://schemas.microsoft.com/office/drawing/2014/main" id="{CECEBCC3-3B56-85D1-4DC3-554CE49AABD3}"/>
              </a:ext>
            </a:extLst>
          </p:cNvPr>
          <p:cNvSpPr/>
          <p:nvPr/>
        </p:nvSpPr>
        <p:spPr>
          <a:xfrm>
            <a:off x="258425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5" name="Freeform: Shape 4184">
            <a:extLst>
              <a:ext uri="{FF2B5EF4-FFF2-40B4-BE49-F238E27FC236}">
                <a16:creationId xmlns:a16="http://schemas.microsoft.com/office/drawing/2014/main" id="{F38B6382-2CD3-3141-A9EE-54A2AEC62172}"/>
              </a:ext>
            </a:extLst>
          </p:cNvPr>
          <p:cNvSpPr/>
          <p:nvPr/>
        </p:nvSpPr>
        <p:spPr>
          <a:xfrm>
            <a:off x="2584481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6" name="Freeform: Shape 4185">
            <a:extLst>
              <a:ext uri="{FF2B5EF4-FFF2-40B4-BE49-F238E27FC236}">
                <a16:creationId xmlns:a16="http://schemas.microsoft.com/office/drawing/2014/main" id="{AF5E57E7-14E7-A4A1-A30A-42681443E1DB}"/>
              </a:ext>
            </a:extLst>
          </p:cNvPr>
          <p:cNvSpPr/>
          <p:nvPr/>
        </p:nvSpPr>
        <p:spPr>
          <a:xfrm>
            <a:off x="2584704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7" name="Freeform: Shape 4186">
            <a:extLst>
              <a:ext uri="{FF2B5EF4-FFF2-40B4-BE49-F238E27FC236}">
                <a16:creationId xmlns:a16="http://schemas.microsoft.com/office/drawing/2014/main" id="{D53F572B-04B2-A52D-006F-3C834C007616}"/>
              </a:ext>
            </a:extLst>
          </p:cNvPr>
          <p:cNvSpPr/>
          <p:nvPr/>
        </p:nvSpPr>
        <p:spPr>
          <a:xfrm>
            <a:off x="2584927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8" name="Freeform: Shape 4187">
            <a:extLst>
              <a:ext uri="{FF2B5EF4-FFF2-40B4-BE49-F238E27FC236}">
                <a16:creationId xmlns:a16="http://schemas.microsoft.com/office/drawing/2014/main" id="{FF9D899C-FC7C-6B9B-5829-CE9ED4EF2CC9}"/>
              </a:ext>
            </a:extLst>
          </p:cNvPr>
          <p:cNvSpPr/>
          <p:nvPr/>
        </p:nvSpPr>
        <p:spPr>
          <a:xfrm>
            <a:off x="2585160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9" name="Freeform: Shape 4188">
            <a:extLst>
              <a:ext uri="{FF2B5EF4-FFF2-40B4-BE49-F238E27FC236}">
                <a16:creationId xmlns:a16="http://schemas.microsoft.com/office/drawing/2014/main" id="{9DE5F697-6680-F646-D0F4-3154F6897419}"/>
              </a:ext>
            </a:extLst>
          </p:cNvPr>
          <p:cNvSpPr/>
          <p:nvPr/>
        </p:nvSpPr>
        <p:spPr>
          <a:xfrm>
            <a:off x="2585383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67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0" name="Freeform: Shape 4189">
            <a:extLst>
              <a:ext uri="{FF2B5EF4-FFF2-40B4-BE49-F238E27FC236}">
                <a16:creationId xmlns:a16="http://schemas.microsoft.com/office/drawing/2014/main" id="{E22FF0BB-C8ED-F3A5-AC48-F9522C714A5A}"/>
              </a:ext>
            </a:extLst>
          </p:cNvPr>
          <p:cNvSpPr/>
          <p:nvPr/>
        </p:nvSpPr>
        <p:spPr>
          <a:xfrm>
            <a:off x="2585606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1" name="Freeform: Shape 4190">
            <a:extLst>
              <a:ext uri="{FF2B5EF4-FFF2-40B4-BE49-F238E27FC236}">
                <a16:creationId xmlns:a16="http://schemas.microsoft.com/office/drawing/2014/main" id="{A65B9FAC-050A-228B-9D65-8D17AF5FCE9E}"/>
              </a:ext>
            </a:extLst>
          </p:cNvPr>
          <p:cNvSpPr/>
          <p:nvPr/>
        </p:nvSpPr>
        <p:spPr>
          <a:xfrm>
            <a:off x="2585829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2" name="Freeform: Shape 4191">
            <a:extLst>
              <a:ext uri="{FF2B5EF4-FFF2-40B4-BE49-F238E27FC236}">
                <a16:creationId xmlns:a16="http://schemas.microsoft.com/office/drawing/2014/main" id="{40A8246B-8533-534D-D9BA-3EE029F3FF0D}"/>
              </a:ext>
            </a:extLst>
          </p:cNvPr>
          <p:cNvSpPr/>
          <p:nvPr/>
        </p:nvSpPr>
        <p:spPr>
          <a:xfrm>
            <a:off x="2586062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9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3" name="Freeform: Shape 4192">
            <a:extLst>
              <a:ext uri="{FF2B5EF4-FFF2-40B4-BE49-F238E27FC236}">
                <a16:creationId xmlns:a16="http://schemas.microsoft.com/office/drawing/2014/main" id="{DF934DFC-4BA8-1E2E-C74C-8D6681158F5F}"/>
              </a:ext>
            </a:extLst>
          </p:cNvPr>
          <p:cNvSpPr/>
          <p:nvPr/>
        </p:nvSpPr>
        <p:spPr>
          <a:xfrm>
            <a:off x="2586285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4" name="Freeform: Shape 4193">
            <a:extLst>
              <a:ext uri="{FF2B5EF4-FFF2-40B4-BE49-F238E27FC236}">
                <a16:creationId xmlns:a16="http://schemas.microsoft.com/office/drawing/2014/main" id="{01D87A7A-B119-54B9-9A29-967894450DF3}"/>
              </a:ext>
            </a:extLst>
          </p:cNvPr>
          <p:cNvSpPr/>
          <p:nvPr/>
        </p:nvSpPr>
        <p:spPr>
          <a:xfrm>
            <a:off x="2586508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5" name="Freeform: Shape 4194">
            <a:extLst>
              <a:ext uri="{FF2B5EF4-FFF2-40B4-BE49-F238E27FC236}">
                <a16:creationId xmlns:a16="http://schemas.microsoft.com/office/drawing/2014/main" id="{F0549248-78CC-D734-FD69-82E615C6161E}"/>
              </a:ext>
            </a:extLst>
          </p:cNvPr>
          <p:cNvSpPr/>
          <p:nvPr/>
        </p:nvSpPr>
        <p:spPr>
          <a:xfrm>
            <a:off x="258674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6" name="Freeform: Shape 4195">
            <a:extLst>
              <a:ext uri="{FF2B5EF4-FFF2-40B4-BE49-F238E27FC236}">
                <a16:creationId xmlns:a16="http://schemas.microsoft.com/office/drawing/2014/main" id="{1EF90110-34C2-BB7B-C566-5571F66A4756}"/>
              </a:ext>
            </a:extLst>
          </p:cNvPr>
          <p:cNvSpPr/>
          <p:nvPr/>
        </p:nvSpPr>
        <p:spPr>
          <a:xfrm>
            <a:off x="2586964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7" name="Freeform: Shape 4196">
            <a:extLst>
              <a:ext uri="{FF2B5EF4-FFF2-40B4-BE49-F238E27FC236}">
                <a16:creationId xmlns:a16="http://schemas.microsoft.com/office/drawing/2014/main" id="{668E8D4D-4A67-BDB7-009B-AFE10E62BB23}"/>
              </a:ext>
            </a:extLst>
          </p:cNvPr>
          <p:cNvSpPr/>
          <p:nvPr/>
        </p:nvSpPr>
        <p:spPr>
          <a:xfrm>
            <a:off x="2587187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8" name="Freeform: Shape 4197">
            <a:extLst>
              <a:ext uri="{FF2B5EF4-FFF2-40B4-BE49-F238E27FC236}">
                <a16:creationId xmlns:a16="http://schemas.microsoft.com/office/drawing/2014/main" id="{523C3EFF-FD88-CDA0-62FB-7C6DBD3F2991}"/>
              </a:ext>
            </a:extLst>
          </p:cNvPr>
          <p:cNvSpPr/>
          <p:nvPr/>
        </p:nvSpPr>
        <p:spPr>
          <a:xfrm>
            <a:off x="2587410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9" name="Freeform: Shape 4198">
            <a:extLst>
              <a:ext uri="{FF2B5EF4-FFF2-40B4-BE49-F238E27FC236}">
                <a16:creationId xmlns:a16="http://schemas.microsoft.com/office/drawing/2014/main" id="{47119135-C4C2-593F-46E9-FC73A35BF53A}"/>
              </a:ext>
            </a:extLst>
          </p:cNvPr>
          <p:cNvSpPr/>
          <p:nvPr/>
        </p:nvSpPr>
        <p:spPr>
          <a:xfrm>
            <a:off x="2587644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0" name="Freeform: Shape 4199">
            <a:extLst>
              <a:ext uri="{FF2B5EF4-FFF2-40B4-BE49-F238E27FC236}">
                <a16:creationId xmlns:a16="http://schemas.microsoft.com/office/drawing/2014/main" id="{483F6F48-34C2-823B-631C-BB45064525B4}"/>
              </a:ext>
            </a:extLst>
          </p:cNvPr>
          <p:cNvSpPr/>
          <p:nvPr/>
        </p:nvSpPr>
        <p:spPr>
          <a:xfrm>
            <a:off x="2587867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1" name="Freeform: Shape 4200">
            <a:extLst>
              <a:ext uri="{FF2B5EF4-FFF2-40B4-BE49-F238E27FC236}">
                <a16:creationId xmlns:a16="http://schemas.microsoft.com/office/drawing/2014/main" id="{F66AC089-485C-B4A9-7646-BDFC333E54A3}"/>
              </a:ext>
            </a:extLst>
          </p:cNvPr>
          <p:cNvSpPr/>
          <p:nvPr/>
        </p:nvSpPr>
        <p:spPr>
          <a:xfrm>
            <a:off x="2588089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2" name="Freeform: Shape 4201">
            <a:extLst>
              <a:ext uri="{FF2B5EF4-FFF2-40B4-BE49-F238E27FC236}">
                <a16:creationId xmlns:a16="http://schemas.microsoft.com/office/drawing/2014/main" id="{9827C906-D1C5-8BCF-0C93-A27EB5D9B2EA}"/>
              </a:ext>
            </a:extLst>
          </p:cNvPr>
          <p:cNvSpPr/>
          <p:nvPr/>
        </p:nvSpPr>
        <p:spPr>
          <a:xfrm>
            <a:off x="2588312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3" name="Freeform: Shape 4202">
            <a:extLst>
              <a:ext uri="{FF2B5EF4-FFF2-40B4-BE49-F238E27FC236}">
                <a16:creationId xmlns:a16="http://schemas.microsoft.com/office/drawing/2014/main" id="{D8B0C0A1-A46D-8FF5-0A2F-D0857E45F479}"/>
              </a:ext>
            </a:extLst>
          </p:cNvPr>
          <p:cNvSpPr/>
          <p:nvPr/>
        </p:nvSpPr>
        <p:spPr>
          <a:xfrm>
            <a:off x="2588546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4" name="Freeform: Shape 4203">
            <a:extLst>
              <a:ext uri="{FF2B5EF4-FFF2-40B4-BE49-F238E27FC236}">
                <a16:creationId xmlns:a16="http://schemas.microsoft.com/office/drawing/2014/main" id="{80593195-7802-C1D9-C3E0-538768794138}"/>
              </a:ext>
            </a:extLst>
          </p:cNvPr>
          <p:cNvSpPr/>
          <p:nvPr/>
        </p:nvSpPr>
        <p:spPr>
          <a:xfrm>
            <a:off x="2588769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5" name="Freeform: Shape 4204">
            <a:extLst>
              <a:ext uri="{FF2B5EF4-FFF2-40B4-BE49-F238E27FC236}">
                <a16:creationId xmlns:a16="http://schemas.microsoft.com/office/drawing/2014/main" id="{347B7BC3-9E33-A509-21F1-65C60100D3DB}"/>
              </a:ext>
            </a:extLst>
          </p:cNvPr>
          <p:cNvSpPr/>
          <p:nvPr/>
        </p:nvSpPr>
        <p:spPr>
          <a:xfrm>
            <a:off x="258899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6" name="Freeform: Shape 4205">
            <a:extLst>
              <a:ext uri="{FF2B5EF4-FFF2-40B4-BE49-F238E27FC236}">
                <a16:creationId xmlns:a16="http://schemas.microsoft.com/office/drawing/2014/main" id="{E44F6006-FC9C-1AE3-3573-9F7C398D0E66}"/>
              </a:ext>
            </a:extLst>
          </p:cNvPr>
          <p:cNvSpPr/>
          <p:nvPr/>
        </p:nvSpPr>
        <p:spPr>
          <a:xfrm>
            <a:off x="2589214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7" name="Freeform: Shape 4206">
            <a:extLst>
              <a:ext uri="{FF2B5EF4-FFF2-40B4-BE49-F238E27FC236}">
                <a16:creationId xmlns:a16="http://schemas.microsoft.com/office/drawing/2014/main" id="{27BE2779-26BA-C232-FC89-21ADB1AA6AEC}"/>
              </a:ext>
            </a:extLst>
          </p:cNvPr>
          <p:cNvSpPr/>
          <p:nvPr/>
        </p:nvSpPr>
        <p:spPr>
          <a:xfrm>
            <a:off x="2589448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8" name="Freeform: Shape 4207">
            <a:extLst>
              <a:ext uri="{FF2B5EF4-FFF2-40B4-BE49-F238E27FC236}">
                <a16:creationId xmlns:a16="http://schemas.microsoft.com/office/drawing/2014/main" id="{F720B375-E596-F541-A35F-3CC62D05B74A}"/>
              </a:ext>
            </a:extLst>
          </p:cNvPr>
          <p:cNvSpPr/>
          <p:nvPr/>
        </p:nvSpPr>
        <p:spPr>
          <a:xfrm>
            <a:off x="2589671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9" name="Freeform: Shape 4208">
            <a:extLst>
              <a:ext uri="{FF2B5EF4-FFF2-40B4-BE49-F238E27FC236}">
                <a16:creationId xmlns:a16="http://schemas.microsoft.com/office/drawing/2014/main" id="{F0612B36-3CF0-9E93-31A5-9406293D1B49}"/>
              </a:ext>
            </a:extLst>
          </p:cNvPr>
          <p:cNvSpPr/>
          <p:nvPr/>
        </p:nvSpPr>
        <p:spPr>
          <a:xfrm>
            <a:off x="2589893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0" name="Freeform: Shape 4209">
            <a:extLst>
              <a:ext uri="{FF2B5EF4-FFF2-40B4-BE49-F238E27FC236}">
                <a16:creationId xmlns:a16="http://schemas.microsoft.com/office/drawing/2014/main" id="{D0486670-7ED6-BAF2-4B07-344B9D35416A}"/>
              </a:ext>
            </a:extLst>
          </p:cNvPr>
          <p:cNvSpPr/>
          <p:nvPr/>
        </p:nvSpPr>
        <p:spPr>
          <a:xfrm>
            <a:off x="2590127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1" name="Freeform: Shape 4210">
            <a:extLst>
              <a:ext uri="{FF2B5EF4-FFF2-40B4-BE49-F238E27FC236}">
                <a16:creationId xmlns:a16="http://schemas.microsoft.com/office/drawing/2014/main" id="{ADCE1987-908B-81D8-AE3B-3DB22280FBD7}"/>
              </a:ext>
            </a:extLst>
          </p:cNvPr>
          <p:cNvSpPr/>
          <p:nvPr/>
        </p:nvSpPr>
        <p:spPr>
          <a:xfrm>
            <a:off x="2590350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2" name="Freeform: Shape 4211">
            <a:extLst>
              <a:ext uri="{FF2B5EF4-FFF2-40B4-BE49-F238E27FC236}">
                <a16:creationId xmlns:a16="http://schemas.microsoft.com/office/drawing/2014/main" id="{3EC8FA98-2E83-4CCB-9072-7666C01DECAC}"/>
              </a:ext>
            </a:extLst>
          </p:cNvPr>
          <p:cNvSpPr/>
          <p:nvPr/>
        </p:nvSpPr>
        <p:spPr>
          <a:xfrm>
            <a:off x="2590573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3" name="Freeform: Shape 4212">
            <a:extLst>
              <a:ext uri="{FF2B5EF4-FFF2-40B4-BE49-F238E27FC236}">
                <a16:creationId xmlns:a16="http://schemas.microsoft.com/office/drawing/2014/main" id="{A10F86EF-7800-67E3-0EF9-1A37D116BE70}"/>
              </a:ext>
            </a:extLst>
          </p:cNvPr>
          <p:cNvSpPr/>
          <p:nvPr/>
        </p:nvSpPr>
        <p:spPr>
          <a:xfrm>
            <a:off x="2590795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4" name="Freeform: Shape 4213">
            <a:extLst>
              <a:ext uri="{FF2B5EF4-FFF2-40B4-BE49-F238E27FC236}">
                <a16:creationId xmlns:a16="http://schemas.microsoft.com/office/drawing/2014/main" id="{EFF57A89-234D-0365-E247-4B61685E75EF}"/>
              </a:ext>
            </a:extLst>
          </p:cNvPr>
          <p:cNvSpPr/>
          <p:nvPr/>
        </p:nvSpPr>
        <p:spPr>
          <a:xfrm>
            <a:off x="259102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76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5" name="Freeform: Shape 4214">
            <a:extLst>
              <a:ext uri="{FF2B5EF4-FFF2-40B4-BE49-F238E27FC236}">
                <a16:creationId xmlns:a16="http://schemas.microsoft.com/office/drawing/2014/main" id="{D03B695D-ED7D-09DE-5E31-48F4896BA7F9}"/>
              </a:ext>
            </a:extLst>
          </p:cNvPr>
          <p:cNvSpPr/>
          <p:nvPr/>
        </p:nvSpPr>
        <p:spPr>
          <a:xfrm>
            <a:off x="2591252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6" name="Freeform: Shape 4215">
            <a:extLst>
              <a:ext uri="{FF2B5EF4-FFF2-40B4-BE49-F238E27FC236}">
                <a16:creationId xmlns:a16="http://schemas.microsoft.com/office/drawing/2014/main" id="{C46F3D80-08D5-983F-4BDC-B778EDD92C64}"/>
              </a:ext>
            </a:extLst>
          </p:cNvPr>
          <p:cNvSpPr/>
          <p:nvPr/>
        </p:nvSpPr>
        <p:spPr>
          <a:xfrm>
            <a:off x="2591475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7" name="Freeform: Shape 4216">
            <a:extLst>
              <a:ext uri="{FF2B5EF4-FFF2-40B4-BE49-F238E27FC236}">
                <a16:creationId xmlns:a16="http://schemas.microsoft.com/office/drawing/2014/main" id="{B6246EBC-4B7B-D163-4548-4AC6E4F06403}"/>
              </a:ext>
            </a:extLst>
          </p:cNvPr>
          <p:cNvSpPr/>
          <p:nvPr/>
        </p:nvSpPr>
        <p:spPr>
          <a:xfrm>
            <a:off x="2591697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8" name="Freeform: Shape 4217">
            <a:extLst>
              <a:ext uri="{FF2B5EF4-FFF2-40B4-BE49-F238E27FC236}">
                <a16:creationId xmlns:a16="http://schemas.microsoft.com/office/drawing/2014/main" id="{9AAB8DCA-B080-DB7F-50D5-569732CB9DC6}"/>
              </a:ext>
            </a:extLst>
          </p:cNvPr>
          <p:cNvSpPr/>
          <p:nvPr/>
        </p:nvSpPr>
        <p:spPr>
          <a:xfrm>
            <a:off x="2591931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9" name="Freeform: Shape 4218">
            <a:extLst>
              <a:ext uri="{FF2B5EF4-FFF2-40B4-BE49-F238E27FC236}">
                <a16:creationId xmlns:a16="http://schemas.microsoft.com/office/drawing/2014/main" id="{68FBCA99-D8A0-11E2-C528-B435AA9B9601}"/>
              </a:ext>
            </a:extLst>
          </p:cNvPr>
          <p:cNvSpPr/>
          <p:nvPr/>
        </p:nvSpPr>
        <p:spPr>
          <a:xfrm>
            <a:off x="2592154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0" name="Freeform: Shape 4219">
            <a:extLst>
              <a:ext uri="{FF2B5EF4-FFF2-40B4-BE49-F238E27FC236}">
                <a16:creationId xmlns:a16="http://schemas.microsoft.com/office/drawing/2014/main" id="{2F764CD5-C462-E78D-089E-6436176C57EE}"/>
              </a:ext>
            </a:extLst>
          </p:cNvPr>
          <p:cNvSpPr/>
          <p:nvPr/>
        </p:nvSpPr>
        <p:spPr>
          <a:xfrm>
            <a:off x="2592377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1" name="Freeform: Shape 4220">
            <a:extLst>
              <a:ext uri="{FF2B5EF4-FFF2-40B4-BE49-F238E27FC236}">
                <a16:creationId xmlns:a16="http://schemas.microsoft.com/office/drawing/2014/main" id="{3A990E91-7240-629E-6144-C0293AC36863}"/>
              </a:ext>
            </a:extLst>
          </p:cNvPr>
          <p:cNvSpPr/>
          <p:nvPr/>
        </p:nvSpPr>
        <p:spPr>
          <a:xfrm>
            <a:off x="2592599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2" name="Freeform: Shape 4221">
            <a:extLst>
              <a:ext uri="{FF2B5EF4-FFF2-40B4-BE49-F238E27FC236}">
                <a16:creationId xmlns:a16="http://schemas.microsoft.com/office/drawing/2014/main" id="{CC9E24DE-2BC7-DF3D-A889-49758876F1C1}"/>
              </a:ext>
            </a:extLst>
          </p:cNvPr>
          <p:cNvSpPr/>
          <p:nvPr/>
        </p:nvSpPr>
        <p:spPr>
          <a:xfrm>
            <a:off x="2592833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3" name="Freeform: Shape 4222">
            <a:extLst>
              <a:ext uri="{FF2B5EF4-FFF2-40B4-BE49-F238E27FC236}">
                <a16:creationId xmlns:a16="http://schemas.microsoft.com/office/drawing/2014/main" id="{6910000E-B43D-F8AA-C2EC-A81326BFC3C4}"/>
              </a:ext>
            </a:extLst>
          </p:cNvPr>
          <p:cNvSpPr/>
          <p:nvPr/>
        </p:nvSpPr>
        <p:spPr>
          <a:xfrm>
            <a:off x="2593056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4" name="Freeform: Shape 4223">
            <a:extLst>
              <a:ext uri="{FF2B5EF4-FFF2-40B4-BE49-F238E27FC236}">
                <a16:creationId xmlns:a16="http://schemas.microsoft.com/office/drawing/2014/main" id="{DB0180A6-2442-6DBA-6EC2-F30A5D92C085}"/>
              </a:ext>
            </a:extLst>
          </p:cNvPr>
          <p:cNvSpPr/>
          <p:nvPr/>
        </p:nvSpPr>
        <p:spPr>
          <a:xfrm>
            <a:off x="2593279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5" name="Freeform: Shape 4224">
            <a:extLst>
              <a:ext uri="{FF2B5EF4-FFF2-40B4-BE49-F238E27FC236}">
                <a16:creationId xmlns:a16="http://schemas.microsoft.com/office/drawing/2014/main" id="{439407FA-7CF0-D1F9-F4A9-8F7C54F451E0}"/>
              </a:ext>
            </a:extLst>
          </p:cNvPr>
          <p:cNvSpPr/>
          <p:nvPr/>
        </p:nvSpPr>
        <p:spPr>
          <a:xfrm>
            <a:off x="2593513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6" name="Freeform: Shape 4225">
            <a:extLst>
              <a:ext uri="{FF2B5EF4-FFF2-40B4-BE49-F238E27FC236}">
                <a16:creationId xmlns:a16="http://schemas.microsoft.com/office/drawing/2014/main" id="{6A01F844-A471-6DBA-0B6F-D3FEFFC237CE}"/>
              </a:ext>
            </a:extLst>
          </p:cNvPr>
          <p:cNvSpPr/>
          <p:nvPr/>
        </p:nvSpPr>
        <p:spPr>
          <a:xfrm>
            <a:off x="2593735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7" name="Freeform: Shape 4226">
            <a:extLst>
              <a:ext uri="{FF2B5EF4-FFF2-40B4-BE49-F238E27FC236}">
                <a16:creationId xmlns:a16="http://schemas.microsoft.com/office/drawing/2014/main" id="{DABC2395-AA22-F537-3DFD-6688590022F0}"/>
              </a:ext>
            </a:extLst>
          </p:cNvPr>
          <p:cNvSpPr/>
          <p:nvPr/>
        </p:nvSpPr>
        <p:spPr>
          <a:xfrm>
            <a:off x="2593958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8" name="Freeform: Shape 4227">
            <a:extLst>
              <a:ext uri="{FF2B5EF4-FFF2-40B4-BE49-F238E27FC236}">
                <a16:creationId xmlns:a16="http://schemas.microsoft.com/office/drawing/2014/main" id="{E4960327-7B87-6AB3-CC80-9B49EF635983}"/>
              </a:ext>
            </a:extLst>
          </p:cNvPr>
          <p:cNvSpPr/>
          <p:nvPr/>
        </p:nvSpPr>
        <p:spPr>
          <a:xfrm>
            <a:off x="2594181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9" name="Freeform: Shape 4228">
            <a:extLst>
              <a:ext uri="{FF2B5EF4-FFF2-40B4-BE49-F238E27FC236}">
                <a16:creationId xmlns:a16="http://schemas.microsoft.com/office/drawing/2014/main" id="{6DB0BB2D-6FDD-FE21-C4EB-7DF955D440C7}"/>
              </a:ext>
            </a:extLst>
          </p:cNvPr>
          <p:cNvSpPr/>
          <p:nvPr/>
        </p:nvSpPr>
        <p:spPr>
          <a:xfrm>
            <a:off x="2594415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0" name="Freeform: Shape 4229">
            <a:extLst>
              <a:ext uri="{FF2B5EF4-FFF2-40B4-BE49-F238E27FC236}">
                <a16:creationId xmlns:a16="http://schemas.microsoft.com/office/drawing/2014/main" id="{47144AAE-2E47-98BF-392D-0C046DAE1B53}"/>
              </a:ext>
            </a:extLst>
          </p:cNvPr>
          <p:cNvSpPr/>
          <p:nvPr/>
        </p:nvSpPr>
        <p:spPr>
          <a:xfrm>
            <a:off x="2594638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1" name="Freeform: Shape 4230">
            <a:extLst>
              <a:ext uri="{FF2B5EF4-FFF2-40B4-BE49-F238E27FC236}">
                <a16:creationId xmlns:a16="http://schemas.microsoft.com/office/drawing/2014/main" id="{D84A8D2C-FEB0-8648-A209-4F07B058587F}"/>
              </a:ext>
            </a:extLst>
          </p:cNvPr>
          <p:cNvSpPr/>
          <p:nvPr/>
        </p:nvSpPr>
        <p:spPr>
          <a:xfrm>
            <a:off x="2594860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2" name="Freeform: Shape 4231">
            <a:extLst>
              <a:ext uri="{FF2B5EF4-FFF2-40B4-BE49-F238E27FC236}">
                <a16:creationId xmlns:a16="http://schemas.microsoft.com/office/drawing/2014/main" id="{D2384BDA-B9DA-5F1A-1276-67D8E0B128C3}"/>
              </a:ext>
            </a:extLst>
          </p:cNvPr>
          <p:cNvSpPr/>
          <p:nvPr/>
        </p:nvSpPr>
        <p:spPr>
          <a:xfrm>
            <a:off x="2595083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3" name="Freeform: Shape 4232">
            <a:extLst>
              <a:ext uri="{FF2B5EF4-FFF2-40B4-BE49-F238E27FC236}">
                <a16:creationId xmlns:a16="http://schemas.microsoft.com/office/drawing/2014/main" id="{A7F1589F-208D-F497-9518-4BCB97B09FBB}"/>
              </a:ext>
            </a:extLst>
          </p:cNvPr>
          <p:cNvSpPr/>
          <p:nvPr/>
        </p:nvSpPr>
        <p:spPr>
          <a:xfrm>
            <a:off x="2595317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4" name="Freeform: Shape 4233">
            <a:extLst>
              <a:ext uri="{FF2B5EF4-FFF2-40B4-BE49-F238E27FC236}">
                <a16:creationId xmlns:a16="http://schemas.microsoft.com/office/drawing/2014/main" id="{BF10E479-02F2-1C31-8C0A-61FCD454DEC3}"/>
              </a:ext>
            </a:extLst>
          </p:cNvPr>
          <p:cNvSpPr/>
          <p:nvPr/>
        </p:nvSpPr>
        <p:spPr>
          <a:xfrm>
            <a:off x="2595540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5" name="Freeform: Shape 4234">
            <a:extLst>
              <a:ext uri="{FF2B5EF4-FFF2-40B4-BE49-F238E27FC236}">
                <a16:creationId xmlns:a16="http://schemas.microsoft.com/office/drawing/2014/main" id="{5FB46231-0E5F-9950-4482-6AA323142864}"/>
              </a:ext>
            </a:extLst>
          </p:cNvPr>
          <p:cNvSpPr/>
          <p:nvPr/>
        </p:nvSpPr>
        <p:spPr>
          <a:xfrm>
            <a:off x="259576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6" name="Freeform: Shape 4235">
            <a:extLst>
              <a:ext uri="{FF2B5EF4-FFF2-40B4-BE49-F238E27FC236}">
                <a16:creationId xmlns:a16="http://schemas.microsoft.com/office/drawing/2014/main" id="{AC21ACD5-F1FA-463B-3F1D-647AD30421F1}"/>
              </a:ext>
            </a:extLst>
          </p:cNvPr>
          <p:cNvSpPr/>
          <p:nvPr/>
        </p:nvSpPr>
        <p:spPr>
          <a:xfrm>
            <a:off x="2595985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4D44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7" name="Freeform: Shape 4236">
            <a:extLst>
              <a:ext uri="{FF2B5EF4-FFF2-40B4-BE49-F238E27FC236}">
                <a16:creationId xmlns:a16="http://schemas.microsoft.com/office/drawing/2014/main" id="{8C729E0D-3A5C-06AF-7F42-D85C32B2D1AE}"/>
              </a:ext>
            </a:extLst>
          </p:cNvPr>
          <p:cNvSpPr/>
          <p:nvPr/>
        </p:nvSpPr>
        <p:spPr>
          <a:xfrm>
            <a:off x="2596219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8" name="Freeform: Shape 4237">
            <a:extLst>
              <a:ext uri="{FF2B5EF4-FFF2-40B4-BE49-F238E27FC236}">
                <a16:creationId xmlns:a16="http://schemas.microsoft.com/office/drawing/2014/main" id="{CFF73FF3-EE2F-07A2-91F7-851EC33C27ED}"/>
              </a:ext>
            </a:extLst>
          </p:cNvPr>
          <p:cNvSpPr/>
          <p:nvPr/>
        </p:nvSpPr>
        <p:spPr>
          <a:xfrm>
            <a:off x="2596442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9" name="Freeform: Shape 4238">
            <a:extLst>
              <a:ext uri="{FF2B5EF4-FFF2-40B4-BE49-F238E27FC236}">
                <a16:creationId xmlns:a16="http://schemas.microsoft.com/office/drawing/2014/main" id="{8E10A617-5F92-87BA-5AAB-AD343128A9A2}"/>
              </a:ext>
            </a:extLst>
          </p:cNvPr>
          <p:cNvSpPr/>
          <p:nvPr/>
        </p:nvSpPr>
        <p:spPr>
          <a:xfrm>
            <a:off x="2596664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0" name="Freeform: Shape 4239">
            <a:extLst>
              <a:ext uri="{FF2B5EF4-FFF2-40B4-BE49-F238E27FC236}">
                <a16:creationId xmlns:a16="http://schemas.microsoft.com/office/drawing/2014/main" id="{0142D75F-CD07-183C-E7DF-99E6B2DEF8CE}"/>
              </a:ext>
            </a:extLst>
          </p:cNvPr>
          <p:cNvSpPr/>
          <p:nvPr/>
        </p:nvSpPr>
        <p:spPr>
          <a:xfrm>
            <a:off x="2596898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1" name="Freeform: Shape 4240">
            <a:extLst>
              <a:ext uri="{FF2B5EF4-FFF2-40B4-BE49-F238E27FC236}">
                <a16:creationId xmlns:a16="http://schemas.microsoft.com/office/drawing/2014/main" id="{DCFE2506-7E0F-68CC-844B-37799A4079EB}"/>
              </a:ext>
            </a:extLst>
          </p:cNvPr>
          <p:cNvSpPr/>
          <p:nvPr/>
        </p:nvSpPr>
        <p:spPr>
          <a:xfrm>
            <a:off x="2597121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7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2" name="Freeform: Shape 4241">
            <a:extLst>
              <a:ext uri="{FF2B5EF4-FFF2-40B4-BE49-F238E27FC236}">
                <a16:creationId xmlns:a16="http://schemas.microsoft.com/office/drawing/2014/main" id="{864A6FBC-7F17-3BD3-83B4-BF7D05E0BDA4}"/>
              </a:ext>
            </a:extLst>
          </p:cNvPr>
          <p:cNvSpPr/>
          <p:nvPr/>
        </p:nvSpPr>
        <p:spPr>
          <a:xfrm>
            <a:off x="2597344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3" name="Freeform: Shape 4242">
            <a:extLst>
              <a:ext uri="{FF2B5EF4-FFF2-40B4-BE49-F238E27FC236}">
                <a16:creationId xmlns:a16="http://schemas.microsoft.com/office/drawing/2014/main" id="{07201F2D-0417-3228-C0C6-AD11680EA671}"/>
              </a:ext>
            </a:extLst>
          </p:cNvPr>
          <p:cNvSpPr/>
          <p:nvPr/>
        </p:nvSpPr>
        <p:spPr>
          <a:xfrm>
            <a:off x="2597566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4" name="Freeform: Shape 4243">
            <a:extLst>
              <a:ext uri="{FF2B5EF4-FFF2-40B4-BE49-F238E27FC236}">
                <a16:creationId xmlns:a16="http://schemas.microsoft.com/office/drawing/2014/main" id="{2EF7D993-FE22-03B1-84F7-90DED3F3F2F1}"/>
              </a:ext>
            </a:extLst>
          </p:cNvPr>
          <p:cNvSpPr/>
          <p:nvPr/>
        </p:nvSpPr>
        <p:spPr>
          <a:xfrm>
            <a:off x="2597800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5" name="Freeform: Shape 4244">
            <a:extLst>
              <a:ext uri="{FF2B5EF4-FFF2-40B4-BE49-F238E27FC236}">
                <a16:creationId xmlns:a16="http://schemas.microsoft.com/office/drawing/2014/main" id="{109A8E6B-78BC-4212-7A15-A750E98BF0C3}"/>
              </a:ext>
            </a:extLst>
          </p:cNvPr>
          <p:cNvSpPr/>
          <p:nvPr/>
        </p:nvSpPr>
        <p:spPr>
          <a:xfrm>
            <a:off x="2598023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6" name="Freeform: Shape 4245">
            <a:extLst>
              <a:ext uri="{FF2B5EF4-FFF2-40B4-BE49-F238E27FC236}">
                <a16:creationId xmlns:a16="http://schemas.microsoft.com/office/drawing/2014/main" id="{96E64CB4-04F0-A1A8-25F4-A9A0D911B4DF}"/>
              </a:ext>
            </a:extLst>
          </p:cNvPr>
          <p:cNvSpPr/>
          <p:nvPr/>
        </p:nvSpPr>
        <p:spPr>
          <a:xfrm>
            <a:off x="2598246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7" name="Freeform: Shape 4246">
            <a:extLst>
              <a:ext uri="{FF2B5EF4-FFF2-40B4-BE49-F238E27FC236}">
                <a16:creationId xmlns:a16="http://schemas.microsoft.com/office/drawing/2014/main" id="{FD4BB20E-897F-32B4-4866-4B06F8D65107}"/>
              </a:ext>
            </a:extLst>
          </p:cNvPr>
          <p:cNvSpPr/>
          <p:nvPr/>
        </p:nvSpPr>
        <p:spPr>
          <a:xfrm>
            <a:off x="2598468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8" name="Freeform: Shape 4247">
            <a:extLst>
              <a:ext uri="{FF2B5EF4-FFF2-40B4-BE49-F238E27FC236}">
                <a16:creationId xmlns:a16="http://schemas.microsoft.com/office/drawing/2014/main" id="{C5715055-4118-90AB-30C3-288F40911014}"/>
              </a:ext>
            </a:extLst>
          </p:cNvPr>
          <p:cNvSpPr/>
          <p:nvPr/>
        </p:nvSpPr>
        <p:spPr>
          <a:xfrm>
            <a:off x="2598702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9" name="Freeform: Shape 4248">
            <a:extLst>
              <a:ext uri="{FF2B5EF4-FFF2-40B4-BE49-F238E27FC236}">
                <a16:creationId xmlns:a16="http://schemas.microsoft.com/office/drawing/2014/main" id="{F8D2C283-BBE3-B2AD-F980-784995561609}"/>
              </a:ext>
            </a:extLst>
          </p:cNvPr>
          <p:cNvSpPr/>
          <p:nvPr/>
        </p:nvSpPr>
        <p:spPr>
          <a:xfrm>
            <a:off x="2598925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0" name="Freeform: Shape 4249">
            <a:extLst>
              <a:ext uri="{FF2B5EF4-FFF2-40B4-BE49-F238E27FC236}">
                <a16:creationId xmlns:a16="http://schemas.microsoft.com/office/drawing/2014/main" id="{CD03474F-4080-9A15-E35A-1FF2E0763F06}"/>
              </a:ext>
            </a:extLst>
          </p:cNvPr>
          <p:cNvSpPr/>
          <p:nvPr/>
        </p:nvSpPr>
        <p:spPr>
          <a:xfrm>
            <a:off x="2599148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1" name="Freeform: Shape 4250">
            <a:extLst>
              <a:ext uri="{FF2B5EF4-FFF2-40B4-BE49-F238E27FC236}">
                <a16:creationId xmlns:a16="http://schemas.microsoft.com/office/drawing/2014/main" id="{53A34ED9-762A-23CA-61BF-1AB9E302890E}"/>
              </a:ext>
            </a:extLst>
          </p:cNvPr>
          <p:cNvSpPr/>
          <p:nvPr/>
        </p:nvSpPr>
        <p:spPr>
          <a:xfrm>
            <a:off x="2599370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2" name="Freeform: Shape 4251">
            <a:extLst>
              <a:ext uri="{FF2B5EF4-FFF2-40B4-BE49-F238E27FC236}">
                <a16:creationId xmlns:a16="http://schemas.microsoft.com/office/drawing/2014/main" id="{EE58EB7C-EDC8-6964-8CE6-E9E31A733E6D}"/>
              </a:ext>
            </a:extLst>
          </p:cNvPr>
          <p:cNvSpPr/>
          <p:nvPr/>
        </p:nvSpPr>
        <p:spPr>
          <a:xfrm>
            <a:off x="2599604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3" name="Freeform: Shape 4252">
            <a:extLst>
              <a:ext uri="{FF2B5EF4-FFF2-40B4-BE49-F238E27FC236}">
                <a16:creationId xmlns:a16="http://schemas.microsoft.com/office/drawing/2014/main" id="{B8CA6652-94E2-71B3-62EF-33036261B87D}"/>
              </a:ext>
            </a:extLst>
          </p:cNvPr>
          <p:cNvSpPr/>
          <p:nvPr/>
        </p:nvSpPr>
        <p:spPr>
          <a:xfrm>
            <a:off x="2599827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4" name="Freeform: Shape 4253">
            <a:extLst>
              <a:ext uri="{FF2B5EF4-FFF2-40B4-BE49-F238E27FC236}">
                <a16:creationId xmlns:a16="http://schemas.microsoft.com/office/drawing/2014/main" id="{AF46125A-FD74-B2CE-198A-90D4D174616D}"/>
              </a:ext>
            </a:extLst>
          </p:cNvPr>
          <p:cNvSpPr/>
          <p:nvPr/>
        </p:nvSpPr>
        <p:spPr>
          <a:xfrm>
            <a:off x="2600050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5" name="Freeform: Shape 4254">
            <a:extLst>
              <a:ext uri="{FF2B5EF4-FFF2-40B4-BE49-F238E27FC236}">
                <a16:creationId xmlns:a16="http://schemas.microsoft.com/office/drawing/2014/main" id="{6990A265-6ED4-1579-7140-EAE5EE61E95A}"/>
              </a:ext>
            </a:extLst>
          </p:cNvPr>
          <p:cNvSpPr/>
          <p:nvPr/>
        </p:nvSpPr>
        <p:spPr>
          <a:xfrm>
            <a:off x="2600283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6" name="Freeform: Shape 4255">
            <a:extLst>
              <a:ext uri="{FF2B5EF4-FFF2-40B4-BE49-F238E27FC236}">
                <a16:creationId xmlns:a16="http://schemas.microsoft.com/office/drawing/2014/main" id="{4E561EC5-933A-243C-93D3-A4CEF8E0C882}"/>
              </a:ext>
            </a:extLst>
          </p:cNvPr>
          <p:cNvSpPr/>
          <p:nvPr/>
        </p:nvSpPr>
        <p:spPr>
          <a:xfrm>
            <a:off x="2600506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7" name="Freeform: Shape 4256">
            <a:extLst>
              <a:ext uri="{FF2B5EF4-FFF2-40B4-BE49-F238E27FC236}">
                <a16:creationId xmlns:a16="http://schemas.microsoft.com/office/drawing/2014/main" id="{908BC421-2ECC-73C8-58A5-3069CA370F5B}"/>
              </a:ext>
            </a:extLst>
          </p:cNvPr>
          <p:cNvSpPr/>
          <p:nvPr/>
        </p:nvSpPr>
        <p:spPr>
          <a:xfrm>
            <a:off x="2600729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58E0BB20-1213-BCB5-1657-20AA16532FE0}"/>
              </a:ext>
            </a:extLst>
          </p:cNvPr>
          <p:cNvSpPr/>
          <p:nvPr/>
        </p:nvSpPr>
        <p:spPr>
          <a:xfrm>
            <a:off x="2600952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635113FA-99B3-6681-C7C3-2D2CDC7FF0F0}"/>
              </a:ext>
            </a:extLst>
          </p:cNvPr>
          <p:cNvSpPr/>
          <p:nvPr/>
        </p:nvSpPr>
        <p:spPr>
          <a:xfrm>
            <a:off x="2601185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0" name="Freeform: Shape 4259">
            <a:extLst>
              <a:ext uri="{FF2B5EF4-FFF2-40B4-BE49-F238E27FC236}">
                <a16:creationId xmlns:a16="http://schemas.microsoft.com/office/drawing/2014/main" id="{E59DE065-A40F-10B9-F816-80E3BF836185}"/>
              </a:ext>
            </a:extLst>
          </p:cNvPr>
          <p:cNvSpPr/>
          <p:nvPr/>
        </p:nvSpPr>
        <p:spPr>
          <a:xfrm>
            <a:off x="2601408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1" name="Freeform: Shape 4260">
            <a:extLst>
              <a:ext uri="{FF2B5EF4-FFF2-40B4-BE49-F238E27FC236}">
                <a16:creationId xmlns:a16="http://schemas.microsoft.com/office/drawing/2014/main" id="{0049F123-2C71-DC90-84C3-53FFA9F8089B}"/>
              </a:ext>
            </a:extLst>
          </p:cNvPr>
          <p:cNvSpPr/>
          <p:nvPr/>
        </p:nvSpPr>
        <p:spPr>
          <a:xfrm>
            <a:off x="2601631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2" name="Freeform: Shape 4261">
            <a:extLst>
              <a:ext uri="{FF2B5EF4-FFF2-40B4-BE49-F238E27FC236}">
                <a16:creationId xmlns:a16="http://schemas.microsoft.com/office/drawing/2014/main" id="{F65EC965-949B-6141-705D-2212FC400E39}"/>
              </a:ext>
            </a:extLst>
          </p:cNvPr>
          <p:cNvSpPr/>
          <p:nvPr/>
        </p:nvSpPr>
        <p:spPr>
          <a:xfrm>
            <a:off x="2601854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3" name="Freeform: Shape 4262">
            <a:extLst>
              <a:ext uri="{FF2B5EF4-FFF2-40B4-BE49-F238E27FC236}">
                <a16:creationId xmlns:a16="http://schemas.microsoft.com/office/drawing/2014/main" id="{A6DFF90D-0810-5E37-EBA8-193B6AF2327E}"/>
              </a:ext>
            </a:extLst>
          </p:cNvPr>
          <p:cNvSpPr/>
          <p:nvPr/>
        </p:nvSpPr>
        <p:spPr>
          <a:xfrm>
            <a:off x="2602087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4" name="Freeform: Shape 4263">
            <a:extLst>
              <a:ext uri="{FF2B5EF4-FFF2-40B4-BE49-F238E27FC236}">
                <a16:creationId xmlns:a16="http://schemas.microsoft.com/office/drawing/2014/main" id="{A7C42712-CF79-D598-013E-1EA62843DB40}"/>
              </a:ext>
            </a:extLst>
          </p:cNvPr>
          <p:cNvSpPr/>
          <p:nvPr/>
        </p:nvSpPr>
        <p:spPr>
          <a:xfrm>
            <a:off x="2602310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5" name="Freeform: Shape 4264">
            <a:extLst>
              <a:ext uri="{FF2B5EF4-FFF2-40B4-BE49-F238E27FC236}">
                <a16:creationId xmlns:a16="http://schemas.microsoft.com/office/drawing/2014/main" id="{51216A83-0C36-A8F8-29DE-E74A6823A3C6}"/>
              </a:ext>
            </a:extLst>
          </p:cNvPr>
          <p:cNvSpPr/>
          <p:nvPr/>
        </p:nvSpPr>
        <p:spPr>
          <a:xfrm>
            <a:off x="2602533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6" name="Freeform: Shape 4265">
            <a:extLst>
              <a:ext uri="{FF2B5EF4-FFF2-40B4-BE49-F238E27FC236}">
                <a16:creationId xmlns:a16="http://schemas.microsoft.com/office/drawing/2014/main" id="{62BB7240-B8CC-4F5E-2C04-22DDD547CBE0}"/>
              </a:ext>
            </a:extLst>
          </p:cNvPr>
          <p:cNvSpPr/>
          <p:nvPr/>
        </p:nvSpPr>
        <p:spPr>
          <a:xfrm>
            <a:off x="2602756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7" name="Freeform: Shape 4266">
            <a:extLst>
              <a:ext uri="{FF2B5EF4-FFF2-40B4-BE49-F238E27FC236}">
                <a16:creationId xmlns:a16="http://schemas.microsoft.com/office/drawing/2014/main" id="{4694EEE0-2C95-F0A0-6A16-A77A6F5FFCE2}"/>
              </a:ext>
            </a:extLst>
          </p:cNvPr>
          <p:cNvSpPr/>
          <p:nvPr/>
        </p:nvSpPr>
        <p:spPr>
          <a:xfrm>
            <a:off x="2602989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8" name="Freeform: Shape 4267">
            <a:extLst>
              <a:ext uri="{FF2B5EF4-FFF2-40B4-BE49-F238E27FC236}">
                <a16:creationId xmlns:a16="http://schemas.microsoft.com/office/drawing/2014/main" id="{7AA9F606-1C06-C79C-4FC0-1157E6F2F620}"/>
              </a:ext>
            </a:extLst>
          </p:cNvPr>
          <p:cNvSpPr/>
          <p:nvPr/>
        </p:nvSpPr>
        <p:spPr>
          <a:xfrm>
            <a:off x="2603212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9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9" name="Freeform: Shape 4268">
            <a:extLst>
              <a:ext uri="{FF2B5EF4-FFF2-40B4-BE49-F238E27FC236}">
                <a16:creationId xmlns:a16="http://schemas.microsoft.com/office/drawing/2014/main" id="{B44996E6-72D9-8187-E9CA-BD2FE5EC639E}"/>
              </a:ext>
            </a:extLst>
          </p:cNvPr>
          <p:cNvSpPr/>
          <p:nvPr/>
        </p:nvSpPr>
        <p:spPr>
          <a:xfrm>
            <a:off x="2603435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0" name="Freeform: Shape 4269">
            <a:extLst>
              <a:ext uri="{FF2B5EF4-FFF2-40B4-BE49-F238E27FC236}">
                <a16:creationId xmlns:a16="http://schemas.microsoft.com/office/drawing/2014/main" id="{4BE60487-6817-52E6-ABBD-ACC0FD35442B}"/>
              </a:ext>
            </a:extLst>
          </p:cNvPr>
          <p:cNvSpPr/>
          <p:nvPr/>
        </p:nvSpPr>
        <p:spPr>
          <a:xfrm>
            <a:off x="2603669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1" name="Freeform: Shape 4270">
            <a:extLst>
              <a:ext uri="{FF2B5EF4-FFF2-40B4-BE49-F238E27FC236}">
                <a16:creationId xmlns:a16="http://schemas.microsoft.com/office/drawing/2014/main" id="{E99C4174-DA08-551D-F256-940A99B3A543}"/>
              </a:ext>
            </a:extLst>
          </p:cNvPr>
          <p:cNvSpPr/>
          <p:nvPr/>
        </p:nvSpPr>
        <p:spPr>
          <a:xfrm>
            <a:off x="2603891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B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2" name="Freeform: Shape 4271">
            <a:extLst>
              <a:ext uri="{FF2B5EF4-FFF2-40B4-BE49-F238E27FC236}">
                <a16:creationId xmlns:a16="http://schemas.microsoft.com/office/drawing/2014/main" id="{23FBFD88-2DB4-41D8-4C1A-8658B5645B26}"/>
              </a:ext>
            </a:extLst>
          </p:cNvPr>
          <p:cNvSpPr/>
          <p:nvPr/>
        </p:nvSpPr>
        <p:spPr>
          <a:xfrm>
            <a:off x="2604114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3" name="Freeform: Shape 4272">
            <a:extLst>
              <a:ext uri="{FF2B5EF4-FFF2-40B4-BE49-F238E27FC236}">
                <a16:creationId xmlns:a16="http://schemas.microsoft.com/office/drawing/2014/main" id="{60BD1D62-8991-27F0-1C19-5CCA32AD35F7}"/>
              </a:ext>
            </a:extLst>
          </p:cNvPr>
          <p:cNvSpPr/>
          <p:nvPr/>
        </p:nvSpPr>
        <p:spPr>
          <a:xfrm>
            <a:off x="2604337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4" name="Freeform: Shape 4273">
            <a:extLst>
              <a:ext uri="{FF2B5EF4-FFF2-40B4-BE49-F238E27FC236}">
                <a16:creationId xmlns:a16="http://schemas.microsoft.com/office/drawing/2014/main" id="{C7EA7ECE-4C76-9E9D-C036-7891F2E3843B}"/>
              </a:ext>
            </a:extLst>
          </p:cNvPr>
          <p:cNvSpPr/>
          <p:nvPr/>
        </p:nvSpPr>
        <p:spPr>
          <a:xfrm>
            <a:off x="260457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5" name="Freeform: Shape 4274">
            <a:extLst>
              <a:ext uri="{FF2B5EF4-FFF2-40B4-BE49-F238E27FC236}">
                <a16:creationId xmlns:a16="http://schemas.microsoft.com/office/drawing/2014/main" id="{A8FE4150-8AD9-A91B-1615-0F001AEEBC7F}"/>
              </a:ext>
            </a:extLst>
          </p:cNvPr>
          <p:cNvSpPr/>
          <p:nvPr/>
        </p:nvSpPr>
        <p:spPr>
          <a:xfrm>
            <a:off x="2604793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6" name="Freeform: Shape 4275">
            <a:extLst>
              <a:ext uri="{FF2B5EF4-FFF2-40B4-BE49-F238E27FC236}">
                <a16:creationId xmlns:a16="http://schemas.microsoft.com/office/drawing/2014/main" id="{EE0E7F1F-A0AB-661F-F9F4-9FA441DBB89D}"/>
              </a:ext>
            </a:extLst>
          </p:cNvPr>
          <p:cNvSpPr/>
          <p:nvPr/>
        </p:nvSpPr>
        <p:spPr>
          <a:xfrm>
            <a:off x="2605016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E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7" name="Freeform: Shape 4276">
            <a:extLst>
              <a:ext uri="{FF2B5EF4-FFF2-40B4-BE49-F238E27FC236}">
                <a16:creationId xmlns:a16="http://schemas.microsoft.com/office/drawing/2014/main" id="{93242133-232F-A2D2-F41F-769E92B226EC}"/>
              </a:ext>
            </a:extLst>
          </p:cNvPr>
          <p:cNvSpPr/>
          <p:nvPr/>
        </p:nvSpPr>
        <p:spPr>
          <a:xfrm>
            <a:off x="2605239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8" name="Freeform: Shape 4277">
            <a:extLst>
              <a:ext uri="{FF2B5EF4-FFF2-40B4-BE49-F238E27FC236}">
                <a16:creationId xmlns:a16="http://schemas.microsoft.com/office/drawing/2014/main" id="{996D2A1E-69F7-8CD4-4C74-B7C18BCBD588}"/>
              </a:ext>
            </a:extLst>
          </p:cNvPr>
          <p:cNvSpPr/>
          <p:nvPr/>
        </p:nvSpPr>
        <p:spPr>
          <a:xfrm>
            <a:off x="2605473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9" name="Freeform: Shape 4278">
            <a:extLst>
              <a:ext uri="{FF2B5EF4-FFF2-40B4-BE49-F238E27FC236}">
                <a16:creationId xmlns:a16="http://schemas.microsoft.com/office/drawing/2014/main" id="{ED67D9A2-C4C6-1304-1E0F-59744DCBE6C7}"/>
              </a:ext>
            </a:extLst>
          </p:cNvPr>
          <p:cNvSpPr/>
          <p:nvPr/>
        </p:nvSpPr>
        <p:spPr>
          <a:xfrm>
            <a:off x="2605696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0" name="Freeform: Shape 4279">
            <a:extLst>
              <a:ext uri="{FF2B5EF4-FFF2-40B4-BE49-F238E27FC236}">
                <a16:creationId xmlns:a16="http://schemas.microsoft.com/office/drawing/2014/main" id="{0A86C3D2-AB5A-0828-0234-AB35017724C4}"/>
              </a:ext>
            </a:extLst>
          </p:cNvPr>
          <p:cNvSpPr/>
          <p:nvPr/>
        </p:nvSpPr>
        <p:spPr>
          <a:xfrm>
            <a:off x="2605918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1" name="Freeform: Shape 4280">
            <a:extLst>
              <a:ext uri="{FF2B5EF4-FFF2-40B4-BE49-F238E27FC236}">
                <a16:creationId xmlns:a16="http://schemas.microsoft.com/office/drawing/2014/main" id="{7531A426-B79C-7870-76CF-C83EC2536656}"/>
              </a:ext>
            </a:extLst>
          </p:cNvPr>
          <p:cNvSpPr/>
          <p:nvPr/>
        </p:nvSpPr>
        <p:spPr>
          <a:xfrm>
            <a:off x="2606141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1DA3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2" name="Freeform: Shape 4281">
            <a:extLst>
              <a:ext uri="{FF2B5EF4-FFF2-40B4-BE49-F238E27FC236}">
                <a16:creationId xmlns:a16="http://schemas.microsoft.com/office/drawing/2014/main" id="{2651004B-A29D-EFC2-85ED-552C95F8A278}"/>
              </a:ext>
            </a:extLst>
          </p:cNvPr>
          <p:cNvSpPr/>
          <p:nvPr/>
        </p:nvSpPr>
        <p:spPr>
          <a:xfrm>
            <a:off x="2606375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2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3" name="Freeform: Shape 4282">
            <a:extLst>
              <a:ext uri="{FF2B5EF4-FFF2-40B4-BE49-F238E27FC236}">
                <a16:creationId xmlns:a16="http://schemas.microsoft.com/office/drawing/2014/main" id="{2FF9A159-8505-0DB8-67BA-AECE1C60F719}"/>
              </a:ext>
            </a:extLst>
          </p:cNvPr>
          <p:cNvSpPr/>
          <p:nvPr/>
        </p:nvSpPr>
        <p:spPr>
          <a:xfrm>
            <a:off x="2606598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4" name="Freeform: Shape 4283">
            <a:extLst>
              <a:ext uri="{FF2B5EF4-FFF2-40B4-BE49-F238E27FC236}">
                <a16:creationId xmlns:a16="http://schemas.microsoft.com/office/drawing/2014/main" id="{4F28E2AA-604F-0F8D-54E8-7948AEAF7291}"/>
              </a:ext>
            </a:extLst>
          </p:cNvPr>
          <p:cNvSpPr/>
          <p:nvPr/>
        </p:nvSpPr>
        <p:spPr>
          <a:xfrm>
            <a:off x="2606820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5" name="Freeform: Shape 4284">
            <a:extLst>
              <a:ext uri="{FF2B5EF4-FFF2-40B4-BE49-F238E27FC236}">
                <a16:creationId xmlns:a16="http://schemas.microsoft.com/office/drawing/2014/main" id="{A062334F-E61D-3F21-907F-160D19F887DE}"/>
              </a:ext>
            </a:extLst>
          </p:cNvPr>
          <p:cNvSpPr/>
          <p:nvPr/>
        </p:nvSpPr>
        <p:spPr>
          <a:xfrm>
            <a:off x="2607054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A4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6" name="Freeform: Shape 4285">
            <a:extLst>
              <a:ext uri="{FF2B5EF4-FFF2-40B4-BE49-F238E27FC236}">
                <a16:creationId xmlns:a16="http://schemas.microsoft.com/office/drawing/2014/main" id="{DC57C703-7A4B-0A51-A14A-FCB08CBA74E8}"/>
              </a:ext>
            </a:extLst>
          </p:cNvPr>
          <p:cNvSpPr/>
          <p:nvPr/>
        </p:nvSpPr>
        <p:spPr>
          <a:xfrm>
            <a:off x="2607277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5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7" name="Freeform: Shape 4286">
            <a:extLst>
              <a:ext uri="{FF2B5EF4-FFF2-40B4-BE49-F238E27FC236}">
                <a16:creationId xmlns:a16="http://schemas.microsoft.com/office/drawing/2014/main" id="{3BB8B77A-4C8D-EBDF-1731-4679EC67C165}"/>
              </a:ext>
            </a:extLst>
          </p:cNvPr>
          <p:cNvSpPr/>
          <p:nvPr/>
        </p:nvSpPr>
        <p:spPr>
          <a:xfrm>
            <a:off x="2607500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8" name="Freeform: Shape 4287">
            <a:extLst>
              <a:ext uri="{FF2B5EF4-FFF2-40B4-BE49-F238E27FC236}">
                <a16:creationId xmlns:a16="http://schemas.microsoft.com/office/drawing/2014/main" id="{0C763CC6-16E1-F2F9-B1FD-489062E71AE6}"/>
              </a:ext>
            </a:extLst>
          </p:cNvPr>
          <p:cNvSpPr/>
          <p:nvPr/>
        </p:nvSpPr>
        <p:spPr>
          <a:xfrm>
            <a:off x="2607722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9" name="Freeform: Shape 4288">
            <a:extLst>
              <a:ext uri="{FF2B5EF4-FFF2-40B4-BE49-F238E27FC236}">
                <a16:creationId xmlns:a16="http://schemas.microsoft.com/office/drawing/2014/main" id="{2BF684D5-CB2B-BE2C-F8EB-0E379E69A356}"/>
              </a:ext>
            </a:extLst>
          </p:cNvPr>
          <p:cNvSpPr/>
          <p:nvPr/>
        </p:nvSpPr>
        <p:spPr>
          <a:xfrm>
            <a:off x="2607956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0" name="Freeform: Shape 4289">
            <a:extLst>
              <a:ext uri="{FF2B5EF4-FFF2-40B4-BE49-F238E27FC236}">
                <a16:creationId xmlns:a16="http://schemas.microsoft.com/office/drawing/2014/main" id="{128C4BDD-7D87-C7D6-785E-87CDDA196F22}"/>
              </a:ext>
            </a:extLst>
          </p:cNvPr>
          <p:cNvSpPr/>
          <p:nvPr/>
        </p:nvSpPr>
        <p:spPr>
          <a:xfrm>
            <a:off x="2608179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1" name="Freeform: Shape 4290">
            <a:extLst>
              <a:ext uri="{FF2B5EF4-FFF2-40B4-BE49-F238E27FC236}">
                <a16:creationId xmlns:a16="http://schemas.microsoft.com/office/drawing/2014/main" id="{4B6719F6-14FC-9D4B-CB28-1ED4A44ADFD2}"/>
              </a:ext>
            </a:extLst>
          </p:cNvPr>
          <p:cNvSpPr/>
          <p:nvPr/>
        </p:nvSpPr>
        <p:spPr>
          <a:xfrm>
            <a:off x="2608402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8DB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2" name="Freeform: Shape 4291">
            <a:extLst>
              <a:ext uri="{FF2B5EF4-FFF2-40B4-BE49-F238E27FC236}">
                <a16:creationId xmlns:a16="http://schemas.microsoft.com/office/drawing/2014/main" id="{245B2D42-E3FF-4388-2B06-4173C3DDAB8F}"/>
              </a:ext>
            </a:extLst>
          </p:cNvPr>
          <p:cNvSpPr/>
          <p:nvPr/>
        </p:nvSpPr>
        <p:spPr>
          <a:xfrm>
            <a:off x="2608624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3" name="Freeform: Shape 4292">
            <a:extLst>
              <a:ext uri="{FF2B5EF4-FFF2-40B4-BE49-F238E27FC236}">
                <a16:creationId xmlns:a16="http://schemas.microsoft.com/office/drawing/2014/main" id="{D273BEC9-475D-227B-DC95-D3FD5C02A3CC}"/>
              </a:ext>
            </a:extLst>
          </p:cNvPr>
          <p:cNvSpPr/>
          <p:nvPr/>
        </p:nvSpPr>
        <p:spPr>
          <a:xfrm>
            <a:off x="2608858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4" name="Freeform: Shape 4293">
            <a:extLst>
              <a:ext uri="{FF2B5EF4-FFF2-40B4-BE49-F238E27FC236}">
                <a16:creationId xmlns:a16="http://schemas.microsoft.com/office/drawing/2014/main" id="{93917421-C919-62EA-8DDE-7B36EA8BA0F0}"/>
              </a:ext>
            </a:extLst>
          </p:cNvPr>
          <p:cNvSpPr/>
          <p:nvPr/>
        </p:nvSpPr>
        <p:spPr>
          <a:xfrm>
            <a:off x="260908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5" name="Freeform: Shape 4294">
            <a:extLst>
              <a:ext uri="{FF2B5EF4-FFF2-40B4-BE49-F238E27FC236}">
                <a16:creationId xmlns:a16="http://schemas.microsoft.com/office/drawing/2014/main" id="{370BFBF8-1EC0-07F9-811C-F999934A844C}"/>
              </a:ext>
            </a:extLst>
          </p:cNvPr>
          <p:cNvSpPr/>
          <p:nvPr/>
        </p:nvSpPr>
        <p:spPr>
          <a:xfrm>
            <a:off x="2609304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6" name="Freeform: Shape 4295">
            <a:extLst>
              <a:ext uri="{FF2B5EF4-FFF2-40B4-BE49-F238E27FC236}">
                <a16:creationId xmlns:a16="http://schemas.microsoft.com/office/drawing/2014/main" id="{D086FEAE-C44D-36AB-C661-223DF05DE698}"/>
              </a:ext>
            </a:extLst>
          </p:cNvPr>
          <p:cNvSpPr/>
          <p:nvPr/>
        </p:nvSpPr>
        <p:spPr>
          <a:xfrm>
            <a:off x="2609526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B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7" name="Freeform: Shape 4296">
            <a:extLst>
              <a:ext uri="{FF2B5EF4-FFF2-40B4-BE49-F238E27FC236}">
                <a16:creationId xmlns:a16="http://schemas.microsoft.com/office/drawing/2014/main" id="{B40BFB59-C3F6-FF07-65B8-3516E45E9C5D}"/>
              </a:ext>
            </a:extLst>
          </p:cNvPr>
          <p:cNvSpPr/>
          <p:nvPr/>
        </p:nvSpPr>
        <p:spPr>
          <a:xfrm>
            <a:off x="2609760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C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8" name="Freeform: Shape 4297">
            <a:extLst>
              <a:ext uri="{FF2B5EF4-FFF2-40B4-BE49-F238E27FC236}">
                <a16:creationId xmlns:a16="http://schemas.microsoft.com/office/drawing/2014/main" id="{A473A33D-D799-DB23-0EF3-A6F1857055A4}"/>
              </a:ext>
            </a:extLst>
          </p:cNvPr>
          <p:cNvSpPr/>
          <p:nvPr/>
        </p:nvSpPr>
        <p:spPr>
          <a:xfrm>
            <a:off x="2609983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D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9" name="Freeform: Shape 4298">
            <a:extLst>
              <a:ext uri="{FF2B5EF4-FFF2-40B4-BE49-F238E27FC236}">
                <a16:creationId xmlns:a16="http://schemas.microsoft.com/office/drawing/2014/main" id="{10A65869-2B15-0F9B-A0BB-427894397DA2}"/>
              </a:ext>
            </a:extLst>
          </p:cNvPr>
          <p:cNvSpPr/>
          <p:nvPr/>
        </p:nvSpPr>
        <p:spPr>
          <a:xfrm>
            <a:off x="2610206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0" name="Freeform: Shape 4299">
            <a:extLst>
              <a:ext uri="{FF2B5EF4-FFF2-40B4-BE49-F238E27FC236}">
                <a16:creationId xmlns:a16="http://schemas.microsoft.com/office/drawing/2014/main" id="{DA2CEAF5-47BB-378B-3600-3ED29F4A3C7D}"/>
              </a:ext>
            </a:extLst>
          </p:cNvPr>
          <p:cNvSpPr/>
          <p:nvPr/>
        </p:nvSpPr>
        <p:spPr>
          <a:xfrm>
            <a:off x="2610439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1" name="Freeform: Shape 4300">
            <a:extLst>
              <a:ext uri="{FF2B5EF4-FFF2-40B4-BE49-F238E27FC236}">
                <a16:creationId xmlns:a16="http://schemas.microsoft.com/office/drawing/2014/main" id="{DF3C4A59-FDF8-CC5B-1B78-ED084B568803}"/>
              </a:ext>
            </a:extLst>
          </p:cNvPr>
          <p:cNvSpPr/>
          <p:nvPr/>
        </p:nvSpPr>
        <p:spPr>
          <a:xfrm>
            <a:off x="2610662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F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2" name="Freeform: Shape 4301">
            <a:extLst>
              <a:ext uri="{FF2B5EF4-FFF2-40B4-BE49-F238E27FC236}">
                <a16:creationId xmlns:a16="http://schemas.microsoft.com/office/drawing/2014/main" id="{ECBEC248-D2EC-364B-F2BD-4DE52A971B35}"/>
              </a:ext>
            </a:extLst>
          </p:cNvPr>
          <p:cNvSpPr/>
          <p:nvPr/>
        </p:nvSpPr>
        <p:spPr>
          <a:xfrm>
            <a:off x="2610885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3" name="Freeform: Shape 4302">
            <a:extLst>
              <a:ext uri="{FF2B5EF4-FFF2-40B4-BE49-F238E27FC236}">
                <a16:creationId xmlns:a16="http://schemas.microsoft.com/office/drawing/2014/main" id="{135B926B-242B-F853-1608-1CA5EE68E6FB}"/>
              </a:ext>
            </a:extLst>
          </p:cNvPr>
          <p:cNvSpPr/>
          <p:nvPr/>
        </p:nvSpPr>
        <p:spPr>
          <a:xfrm>
            <a:off x="2611108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4" name="Freeform: Shape 4303">
            <a:extLst>
              <a:ext uri="{FF2B5EF4-FFF2-40B4-BE49-F238E27FC236}">
                <a16:creationId xmlns:a16="http://schemas.microsoft.com/office/drawing/2014/main" id="{38E836D7-20C1-A690-2BA4-29129320C94A}"/>
              </a:ext>
            </a:extLst>
          </p:cNvPr>
          <p:cNvSpPr/>
          <p:nvPr/>
        </p:nvSpPr>
        <p:spPr>
          <a:xfrm>
            <a:off x="261134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5" name="Freeform: Shape 4304">
            <a:extLst>
              <a:ext uri="{FF2B5EF4-FFF2-40B4-BE49-F238E27FC236}">
                <a16:creationId xmlns:a16="http://schemas.microsoft.com/office/drawing/2014/main" id="{76D85BA7-3FA2-3E52-9370-70179C267D5C}"/>
              </a:ext>
            </a:extLst>
          </p:cNvPr>
          <p:cNvSpPr/>
          <p:nvPr/>
        </p:nvSpPr>
        <p:spPr>
          <a:xfrm>
            <a:off x="2611564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6" name="Freeform: Shape 4305">
            <a:extLst>
              <a:ext uri="{FF2B5EF4-FFF2-40B4-BE49-F238E27FC236}">
                <a16:creationId xmlns:a16="http://schemas.microsoft.com/office/drawing/2014/main" id="{5A3429E8-EA2D-354D-97F2-6603267A94D5}"/>
              </a:ext>
            </a:extLst>
          </p:cNvPr>
          <p:cNvSpPr/>
          <p:nvPr/>
        </p:nvSpPr>
        <p:spPr>
          <a:xfrm>
            <a:off x="2611787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2DD2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7" name="Freeform: Shape 4306">
            <a:extLst>
              <a:ext uri="{FF2B5EF4-FFF2-40B4-BE49-F238E27FC236}">
                <a16:creationId xmlns:a16="http://schemas.microsoft.com/office/drawing/2014/main" id="{3183A9AD-DBA2-AC47-2EBF-2BDDC3454C9C}"/>
              </a:ext>
            </a:extLst>
          </p:cNvPr>
          <p:cNvSpPr/>
          <p:nvPr/>
        </p:nvSpPr>
        <p:spPr>
          <a:xfrm>
            <a:off x="2612010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3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8" name="Freeform: Shape 4307">
            <a:extLst>
              <a:ext uri="{FF2B5EF4-FFF2-40B4-BE49-F238E27FC236}">
                <a16:creationId xmlns:a16="http://schemas.microsoft.com/office/drawing/2014/main" id="{E991FB8A-66A6-E79C-3603-C43F9F5875BD}"/>
              </a:ext>
            </a:extLst>
          </p:cNvPr>
          <p:cNvSpPr/>
          <p:nvPr/>
        </p:nvSpPr>
        <p:spPr>
          <a:xfrm>
            <a:off x="2612243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4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9" name="Freeform: Shape 4308">
            <a:extLst>
              <a:ext uri="{FF2B5EF4-FFF2-40B4-BE49-F238E27FC236}">
                <a16:creationId xmlns:a16="http://schemas.microsoft.com/office/drawing/2014/main" id="{C15AF1B5-215B-57B1-BBE3-ABBE1156BE97}"/>
              </a:ext>
            </a:extLst>
          </p:cNvPr>
          <p:cNvSpPr/>
          <p:nvPr/>
        </p:nvSpPr>
        <p:spPr>
          <a:xfrm>
            <a:off x="2612466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0" name="Freeform: Shape 4309">
            <a:extLst>
              <a:ext uri="{FF2B5EF4-FFF2-40B4-BE49-F238E27FC236}">
                <a16:creationId xmlns:a16="http://schemas.microsoft.com/office/drawing/2014/main" id="{FBD6F7E5-E846-4931-A511-F59235572C14}"/>
              </a:ext>
            </a:extLst>
          </p:cNvPr>
          <p:cNvSpPr/>
          <p:nvPr/>
        </p:nvSpPr>
        <p:spPr>
          <a:xfrm>
            <a:off x="2612689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1" name="Freeform: Shape 4310">
            <a:extLst>
              <a:ext uri="{FF2B5EF4-FFF2-40B4-BE49-F238E27FC236}">
                <a16:creationId xmlns:a16="http://schemas.microsoft.com/office/drawing/2014/main" id="{F511BB47-3EC3-DBB6-B8ED-421D9C8E3D5F}"/>
              </a:ext>
            </a:extLst>
          </p:cNvPr>
          <p:cNvSpPr/>
          <p:nvPr/>
        </p:nvSpPr>
        <p:spPr>
          <a:xfrm>
            <a:off x="2612912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6DE2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2" name="Freeform: Shape 4311">
            <a:extLst>
              <a:ext uri="{FF2B5EF4-FFF2-40B4-BE49-F238E27FC236}">
                <a16:creationId xmlns:a16="http://schemas.microsoft.com/office/drawing/2014/main" id="{E082138A-9404-E0F4-0CB1-8657D23F1A42}"/>
              </a:ext>
            </a:extLst>
          </p:cNvPr>
          <p:cNvSpPr/>
          <p:nvPr/>
        </p:nvSpPr>
        <p:spPr>
          <a:xfrm>
            <a:off x="2613145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3" name="Freeform: Shape 4312">
            <a:extLst>
              <a:ext uri="{FF2B5EF4-FFF2-40B4-BE49-F238E27FC236}">
                <a16:creationId xmlns:a16="http://schemas.microsoft.com/office/drawing/2014/main" id="{442C96A5-4899-D48A-57F2-BDC04E882FEC}"/>
              </a:ext>
            </a:extLst>
          </p:cNvPr>
          <p:cNvSpPr/>
          <p:nvPr/>
        </p:nvSpPr>
        <p:spPr>
          <a:xfrm>
            <a:off x="2613368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4" name="Freeform: Shape 4313">
            <a:extLst>
              <a:ext uri="{FF2B5EF4-FFF2-40B4-BE49-F238E27FC236}">
                <a16:creationId xmlns:a16="http://schemas.microsoft.com/office/drawing/2014/main" id="{A2D90E06-EE0A-4E47-2B4B-84DD1C2CE392}"/>
              </a:ext>
            </a:extLst>
          </p:cNvPr>
          <p:cNvSpPr/>
          <p:nvPr/>
        </p:nvSpPr>
        <p:spPr>
          <a:xfrm>
            <a:off x="2613591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5" name="Freeform: Shape 4314">
            <a:extLst>
              <a:ext uri="{FF2B5EF4-FFF2-40B4-BE49-F238E27FC236}">
                <a16:creationId xmlns:a16="http://schemas.microsoft.com/office/drawing/2014/main" id="{8900E04D-E082-C686-AB3E-B5E38A309ACC}"/>
              </a:ext>
            </a:extLst>
          </p:cNvPr>
          <p:cNvSpPr/>
          <p:nvPr/>
        </p:nvSpPr>
        <p:spPr>
          <a:xfrm>
            <a:off x="2613825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6" name="Freeform: Shape 4315">
            <a:extLst>
              <a:ext uri="{FF2B5EF4-FFF2-40B4-BE49-F238E27FC236}">
                <a16:creationId xmlns:a16="http://schemas.microsoft.com/office/drawing/2014/main" id="{EA23B131-FA15-6F7F-5944-6B9446995278}"/>
              </a:ext>
            </a:extLst>
          </p:cNvPr>
          <p:cNvSpPr/>
          <p:nvPr/>
        </p:nvSpPr>
        <p:spPr>
          <a:xfrm>
            <a:off x="2614047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9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7" name="Freeform: Shape 4316">
            <a:extLst>
              <a:ext uri="{FF2B5EF4-FFF2-40B4-BE49-F238E27FC236}">
                <a16:creationId xmlns:a16="http://schemas.microsoft.com/office/drawing/2014/main" id="{B9C54C23-0985-650C-AB09-5B2FA7DE9822}"/>
              </a:ext>
            </a:extLst>
          </p:cNvPr>
          <p:cNvSpPr/>
          <p:nvPr/>
        </p:nvSpPr>
        <p:spPr>
          <a:xfrm>
            <a:off x="2614270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8" name="Freeform: Shape 4317">
            <a:extLst>
              <a:ext uri="{FF2B5EF4-FFF2-40B4-BE49-F238E27FC236}">
                <a16:creationId xmlns:a16="http://schemas.microsoft.com/office/drawing/2014/main" id="{9DECD9B3-09C7-B070-DD58-5894D6357918}"/>
              </a:ext>
            </a:extLst>
          </p:cNvPr>
          <p:cNvSpPr/>
          <p:nvPr/>
        </p:nvSpPr>
        <p:spPr>
          <a:xfrm>
            <a:off x="2614493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9" name="Freeform: Shape 4318">
            <a:extLst>
              <a:ext uri="{FF2B5EF4-FFF2-40B4-BE49-F238E27FC236}">
                <a16:creationId xmlns:a16="http://schemas.microsoft.com/office/drawing/2014/main" id="{D39BA152-84C3-048B-D50A-6FD09D4E9E5C}"/>
              </a:ext>
            </a:extLst>
          </p:cNvPr>
          <p:cNvSpPr/>
          <p:nvPr/>
        </p:nvSpPr>
        <p:spPr>
          <a:xfrm>
            <a:off x="2614727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B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0" name="Freeform: Shape 4319">
            <a:extLst>
              <a:ext uri="{FF2B5EF4-FFF2-40B4-BE49-F238E27FC236}">
                <a16:creationId xmlns:a16="http://schemas.microsoft.com/office/drawing/2014/main" id="{0859313A-144A-A4D5-DDA9-111FDE6C43DA}"/>
              </a:ext>
            </a:extLst>
          </p:cNvPr>
          <p:cNvSpPr/>
          <p:nvPr/>
        </p:nvSpPr>
        <p:spPr>
          <a:xfrm>
            <a:off x="261495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BC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1" name="Freeform: Shape 4320">
            <a:extLst>
              <a:ext uri="{FF2B5EF4-FFF2-40B4-BE49-F238E27FC236}">
                <a16:creationId xmlns:a16="http://schemas.microsoft.com/office/drawing/2014/main" id="{F20BDC10-EAD4-9DC5-0305-1E53C0352421}"/>
              </a:ext>
            </a:extLst>
          </p:cNvPr>
          <p:cNvSpPr/>
          <p:nvPr/>
        </p:nvSpPr>
        <p:spPr>
          <a:xfrm>
            <a:off x="2615172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2" name="Freeform: Shape 4321">
            <a:extLst>
              <a:ext uri="{FF2B5EF4-FFF2-40B4-BE49-F238E27FC236}">
                <a16:creationId xmlns:a16="http://schemas.microsoft.com/office/drawing/2014/main" id="{CB0FF30B-E52B-332C-8D47-459D0B6E2072}"/>
              </a:ext>
            </a:extLst>
          </p:cNvPr>
          <p:cNvSpPr/>
          <p:nvPr/>
        </p:nvSpPr>
        <p:spPr>
          <a:xfrm>
            <a:off x="2615395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3" name="Freeform: Shape 4322">
            <a:extLst>
              <a:ext uri="{FF2B5EF4-FFF2-40B4-BE49-F238E27FC236}">
                <a16:creationId xmlns:a16="http://schemas.microsoft.com/office/drawing/2014/main" id="{FA1BA226-C118-A5E6-AB59-31BD2E36C259}"/>
              </a:ext>
            </a:extLst>
          </p:cNvPr>
          <p:cNvSpPr/>
          <p:nvPr/>
        </p:nvSpPr>
        <p:spPr>
          <a:xfrm>
            <a:off x="2615629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E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4" name="Freeform: Shape 4323">
            <a:extLst>
              <a:ext uri="{FF2B5EF4-FFF2-40B4-BE49-F238E27FC236}">
                <a16:creationId xmlns:a16="http://schemas.microsoft.com/office/drawing/2014/main" id="{7453E998-DF7D-8E2B-201D-31B32AB0AEF3}"/>
              </a:ext>
            </a:extLst>
          </p:cNvPr>
          <p:cNvSpPr/>
          <p:nvPr/>
        </p:nvSpPr>
        <p:spPr>
          <a:xfrm>
            <a:off x="261585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5" name="Freeform: Shape 4324">
            <a:extLst>
              <a:ext uri="{FF2B5EF4-FFF2-40B4-BE49-F238E27FC236}">
                <a16:creationId xmlns:a16="http://schemas.microsoft.com/office/drawing/2014/main" id="{F6A12883-BBF7-5335-BB41-77BDBE8F2256}"/>
              </a:ext>
            </a:extLst>
          </p:cNvPr>
          <p:cNvSpPr/>
          <p:nvPr/>
        </p:nvSpPr>
        <p:spPr>
          <a:xfrm>
            <a:off x="2616074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6" name="Freeform: Shape 4325">
            <a:extLst>
              <a:ext uri="{FF2B5EF4-FFF2-40B4-BE49-F238E27FC236}">
                <a16:creationId xmlns:a16="http://schemas.microsoft.com/office/drawing/2014/main" id="{7EA5B095-0602-3DBF-BBA0-44AC3DB16C36}"/>
              </a:ext>
            </a:extLst>
          </p:cNvPr>
          <p:cNvSpPr/>
          <p:nvPr/>
        </p:nvSpPr>
        <p:spPr>
          <a:xfrm>
            <a:off x="2616297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0DF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7" name="Freeform: Shape 4326">
            <a:extLst>
              <a:ext uri="{FF2B5EF4-FFF2-40B4-BE49-F238E27FC236}">
                <a16:creationId xmlns:a16="http://schemas.microsoft.com/office/drawing/2014/main" id="{ACE97F0D-1432-F54E-7EBE-AFA3B9D2697F}"/>
              </a:ext>
            </a:extLst>
          </p:cNvPr>
          <p:cNvSpPr/>
          <p:nvPr/>
        </p:nvSpPr>
        <p:spPr>
          <a:xfrm>
            <a:off x="2616531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0DF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8" name="Freeform: Shape 4327">
            <a:extLst>
              <a:ext uri="{FF2B5EF4-FFF2-40B4-BE49-F238E27FC236}">
                <a16:creationId xmlns:a16="http://schemas.microsoft.com/office/drawing/2014/main" id="{6539EA21-761B-B32A-8BFC-B79AC9EFF577}"/>
              </a:ext>
            </a:extLst>
          </p:cNvPr>
          <p:cNvSpPr/>
          <p:nvPr/>
        </p:nvSpPr>
        <p:spPr>
          <a:xfrm>
            <a:off x="261675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1DF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9" name="Freeform: Shape 4328">
            <a:extLst>
              <a:ext uri="{FF2B5EF4-FFF2-40B4-BE49-F238E27FC236}">
                <a16:creationId xmlns:a16="http://schemas.microsoft.com/office/drawing/2014/main" id="{77754148-B22F-FBFA-E99D-63A05330F49D}"/>
              </a:ext>
            </a:extLst>
          </p:cNvPr>
          <p:cNvSpPr/>
          <p:nvPr/>
        </p:nvSpPr>
        <p:spPr>
          <a:xfrm>
            <a:off x="2616976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2DF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0" name="Freeform: Shape 4329">
            <a:extLst>
              <a:ext uri="{FF2B5EF4-FFF2-40B4-BE49-F238E27FC236}">
                <a16:creationId xmlns:a16="http://schemas.microsoft.com/office/drawing/2014/main" id="{BDCAC811-B475-2DF3-F669-2EA066CB7656}"/>
              </a:ext>
            </a:extLst>
          </p:cNvPr>
          <p:cNvSpPr/>
          <p:nvPr/>
        </p:nvSpPr>
        <p:spPr>
          <a:xfrm>
            <a:off x="2617210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C2DF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1" name="Freeform: Shape 4330">
            <a:extLst>
              <a:ext uri="{FF2B5EF4-FFF2-40B4-BE49-F238E27FC236}">
                <a16:creationId xmlns:a16="http://schemas.microsoft.com/office/drawing/2014/main" id="{759757BB-3F2B-0D24-24FB-3A9934D7F0D5}"/>
              </a:ext>
            </a:extLst>
          </p:cNvPr>
          <p:cNvSpPr/>
          <p:nvPr/>
        </p:nvSpPr>
        <p:spPr>
          <a:xfrm>
            <a:off x="2617433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2" name="Freeform: Shape 4331">
            <a:extLst>
              <a:ext uri="{FF2B5EF4-FFF2-40B4-BE49-F238E27FC236}">
                <a16:creationId xmlns:a16="http://schemas.microsoft.com/office/drawing/2014/main" id="{08678515-4428-175B-F39A-9A5B681B47F9}"/>
              </a:ext>
            </a:extLst>
          </p:cNvPr>
          <p:cNvSpPr/>
          <p:nvPr/>
        </p:nvSpPr>
        <p:spPr>
          <a:xfrm>
            <a:off x="2617656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3" name="Freeform: Shape 4332">
            <a:extLst>
              <a:ext uri="{FF2B5EF4-FFF2-40B4-BE49-F238E27FC236}">
                <a16:creationId xmlns:a16="http://schemas.microsoft.com/office/drawing/2014/main" id="{8FF0DC49-2288-5106-F1A7-1E9A6F82C48E}"/>
              </a:ext>
            </a:extLst>
          </p:cNvPr>
          <p:cNvSpPr/>
          <p:nvPr/>
        </p:nvSpPr>
        <p:spPr>
          <a:xfrm>
            <a:off x="2617878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4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4" name="Freeform: Shape 4333">
            <a:extLst>
              <a:ext uri="{FF2B5EF4-FFF2-40B4-BE49-F238E27FC236}">
                <a16:creationId xmlns:a16="http://schemas.microsoft.com/office/drawing/2014/main" id="{3A3B292A-6736-76CA-B69B-E340550EAAE0}"/>
              </a:ext>
            </a:extLst>
          </p:cNvPr>
          <p:cNvSpPr/>
          <p:nvPr/>
        </p:nvSpPr>
        <p:spPr>
          <a:xfrm>
            <a:off x="261811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C5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5" name="Freeform: Shape 4334">
            <a:extLst>
              <a:ext uri="{FF2B5EF4-FFF2-40B4-BE49-F238E27FC236}">
                <a16:creationId xmlns:a16="http://schemas.microsoft.com/office/drawing/2014/main" id="{C387FED7-8978-2347-4519-A8777445AC52}"/>
              </a:ext>
            </a:extLst>
          </p:cNvPr>
          <p:cNvSpPr/>
          <p:nvPr/>
        </p:nvSpPr>
        <p:spPr>
          <a:xfrm>
            <a:off x="2618335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6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6" name="Freeform: Shape 4335">
            <a:extLst>
              <a:ext uri="{FF2B5EF4-FFF2-40B4-BE49-F238E27FC236}">
                <a16:creationId xmlns:a16="http://schemas.microsoft.com/office/drawing/2014/main" id="{E3929F0C-CE51-9727-EBF9-4B3D64B65362}"/>
              </a:ext>
            </a:extLst>
          </p:cNvPr>
          <p:cNvSpPr/>
          <p:nvPr/>
        </p:nvSpPr>
        <p:spPr>
          <a:xfrm>
            <a:off x="261855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7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7" name="Freeform: Shape 4336">
            <a:extLst>
              <a:ext uri="{FF2B5EF4-FFF2-40B4-BE49-F238E27FC236}">
                <a16:creationId xmlns:a16="http://schemas.microsoft.com/office/drawing/2014/main" id="{F617DD4A-2D33-C39F-8D52-380BDCE09E8A}"/>
              </a:ext>
            </a:extLst>
          </p:cNvPr>
          <p:cNvSpPr/>
          <p:nvPr/>
        </p:nvSpPr>
        <p:spPr>
          <a:xfrm>
            <a:off x="2618780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7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8" name="Freeform: Shape 4337">
            <a:extLst>
              <a:ext uri="{FF2B5EF4-FFF2-40B4-BE49-F238E27FC236}">
                <a16:creationId xmlns:a16="http://schemas.microsoft.com/office/drawing/2014/main" id="{AC33351C-5A57-5B3D-62C9-E451DB52C03C}"/>
              </a:ext>
            </a:extLst>
          </p:cNvPr>
          <p:cNvSpPr/>
          <p:nvPr/>
        </p:nvSpPr>
        <p:spPr>
          <a:xfrm>
            <a:off x="2619014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8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9" name="Freeform: Shape 4338">
            <a:extLst>
              <a:ext uri="{FF2B5EF4-FFF2-40B4-BE49-F238E27FC236}">
                <a16:creationId xmlns:a16="http://schemas.microsoft.com/office/drawing/2014/main" id="{86ABFB06-4E49-0F10-28B9-988A749420DA}"/>
              </a:ext>
            </a:extLst>
          </p:cNvPr>
          <p:cNvSpPr/>
          <p:nvPr/>
        </p:nvSpPr>
        <p:spPr>
          <a:xfrm>
            <a:off x="2619237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0" name="Freeform: Shape 4339">
            <a:extLst>
              <a:ext uri="{FF2B5EF4-FFF2-40B4-BE49-F238E27FC236}">
                <a16:creationId xmlns:a16="http://schemas.microsoft.com/office/drawing/2014/main" id="{37765415-8E09-5290-4136-A7B6B3A5FCB7}"/>
              </a:ext>
            </a:extLst>
          </p:cNvPr>
          <p:cNvSpPr/>
          <p:nvPr/>
        </p:nvSpPr>
        <p:spPr>
          <a:xfrm>
            <a:off x="261946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1" name="Freeform: Shape 4340">
            <a:extLst>
              <a:ext uri="{FF2B5EF4-FFF2-40B4-BE49-F238E27FC236}">
                <a16:creationId xmlns:a16="http://schemas.microsoft.com/office/drawing/2014/main" id="{47358A50-51A8-DEA3-061D-BF72FEA897DD}"/>
              </a:ext>
            </a:extLst>
          </p:cNvPr>
          <p:cNvSpPr/>
          <p:nvPr/>
        </p:nvSpPr>
        <p:spPr>
          <a:xfrm>
            <a:off x="2619682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2" name="Freeform: Shape 4341">
            <a:extLst>
              <a:ext uri="{FF2B5EF4-FFF2-40B4-BE49-F238E27FC236}">
                <a16:creationId xmlns:a16="http://schemas.microsoft.com/office/drawing/2014/main" id="{711CE43C-9208-4214-0535-732D8969C418}"/>
              </a:ext>
            </a:extLst>
          </p:cNvPr>
          <p:cNvSpPr/>
          <p:nvPr/>
        </p:nvSpPr>
        <p:spPr>
          <a:xfrm>
            <a:off x="2619916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3" name="Freeform: Shape 4342">
            <a:extLst>
              <a:ext uri="{FF2B5EF4-FFF2-40B4-BE49-F238E27FC236}">
                <a16:creationId xmlns:a16="http://schemas.microsoft.com/office/drawing/2014/main" id="{3530F177-7FD6-9A53-ADED-B95139E67385}"/>
              </a:ext>
            </a:extLst>
          </p:cNvPr>
          <p:cNvSpPr/>
          <p:nvPr/>
        </p:nvSpPr>
        <p:spPr>
          <a:xfrm>
            <a:off x="2620139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B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4" name="Freeform: Shape 4343">
            <a:extLst>
              <a:ext uri="{FF2B5EF4-FFF2-40B4-BE49-F238E27FC236}">
                <a16:creationId xmlns:a16="http://schemas.microsoft.com/office/drawing/2014/main" id="{32E02050-EA18-515F-0275-06DDACDADC54}"/>
              </a:ext>
            </a:extLst>
          </p:cNvPr>
          <p:cNvSpPr/>
          <p:nvPr/>
        </p:nvSpPr>
        <p:spPr>
          <a:xfrm>
            <a:off x="2620362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C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5" name="Freeform: Shape 4344">
            <a:extLst>
              <a:ext uri="{FF2B5EF4-FFF2-40B4-BE49-F238E27FC236}">
                <a16:creationId xmlns:a16="http://schemas.microsoft.com/office/drawing/2014/main" id="{C750CDB8-8F67-03BD-C572-594F869DF749}"/>
              </a:ext>
            </a:extLst>
          </p:cNvPr>
          <p:cNvSpPr/>
          <p:nvPr/>
        </p:nvSpPr>
        <p:spPr>
          <a:xfrm>
            <a:off x="2620596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CD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6" name="Freeform: Shape 4345">
            <a:extLst>
              <a:ext uri="{FF2B5EF4-FFF2-40B4-BE49-F238E27FC236}">
                <a16:creationId xmlns:a16="http://schemas.microsoft.com/office/drawing/2014/main" id="{3363CAD1-16A1-23B4-8BF6-3015A5C99698}"/>
              </a:ext>
            </a:extLst>
          </p:cNvPr>
          <p:cNvSpPr/>
          <p:nvPr/>
        </p:nvSpPr>
        <p:spPr>
          <a:xfrm>
            <a:off x="2620818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7" name="Freeform: Shape 4346">
            <a:extLst>
              <a:ext uri="{FF2B5EF4-FFF2-40B4-BE49-F238E27FC236}">
                <a16:creationId xmlns:a16="http://schemas.microsoft.com/office/drawing/2014/main" id="{BC0F07DC-8930-F5CC-A3D3-21398A775385}"/>
              </a:ext>
            </a:extLst>
          </p:cNvPr>
          <p:cNvSpPr/>
          <p:nvPr/>
        </p:nvSpPr>
        <p:spPr>
          <a:xfrm>
            <a:off x="2621041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8" name="Freeform: Shape 4347">
            <a:extLst>
              <a:ext uri="{FF2B5EF4-FFF2-40B4-BE49-F238E27FC236}">
                <a16:creationId xmlns:a16="http://schemas.microsoft.com/office/drawing/2014/main" id="{1902E0AE-42F2-ADD0-274F-0E3730C2FE89}"/>
              </a:ext>
            </a:extLst>
          </p:cNvPr>
          <p:cNvSpPr/>
          <p:nvPr/>
        </p:nvSpPr>
        <p:spPr>
          <a:xfrm>
            <a:off x="2621264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F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9" name="Freeform: Shape 4348">
            <a:extLst>
              <a:ext uri="{FF2B5EF4-FFF2-40B4-BE49-F238E27FC236}">
                <a16:creationId xmlns:a16="http://schemas.microsoft.com/office/drawing/2014/main" id="{2C13EF74-B761-C247-5E26-C08F4DA33C19}"/>
              </a:ext>
            </a:extLst>
          </p:cNvPr>
          <p:cNvSpPr/>
          <p:nvPr/>
        </p:nvSpPr>
        <p:spPr>
          <a:xfrm>
            <a:off x="2621498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0" name="Freeform: Shape 4349">
            <a:extLst>
              <a:ext uri="{FF2B5EF4-FFF2-40B4-BE49-F238E27FC236}">
                <a16:creationId xmlns:a16="http://schemas.microsoft.com/office/drawing/2014/main" id="{CBCED059-8A53-B5E6-1AE2-556914DDAC7C}"/>
              </a:ext>
            </a:extLst>
          </p:cNvPr>
          <p:cNvSpPr/>
          <p:nvPr/>
        </p:nvSpPr>
        <p:spPr>
          <a:xfrm>
            <a:off x="262172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1" name="Freeform: Shape 4350">
            <a:extLst>
              <a:ext uri="{FF2B5EF4-FFF2-40B4-BE49-F238E27FC236}">
                <a16:creationId xmlns:a16="http://schemas.microsoft.com/office/drawing/2014/main" id="{6D70203A-5C3A-24E8-FDB6-3FC187A760E4}"/>
              </a:ext>
            </a:extLst>
          </p:cNvPr>
          <p:cNvSpPr/>
          <p:nvPr/>
        </p:nvSpPr>
        <p:spPr>
          <a:xfrm>
            <a:off x="2621943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2" name="Freeform: Shape 4351">
            <a:extLst>
              <a:ext uri="{FF2B5EF4-FFF2-40B4-BE49-F238E27FC236}">
                <a16:creationId xmlns:a16="http://schemas.microsoft.com/office/drawing/2014/main" id="{C6475071-97C9-9D52-93DE-165F9BD49073}"/>
              </a:ext>
            </a:extLst>
          </p:cNvPr>
          <p:cNvSpPr/>
          <p:nvPr/>
        </p:nvSpPr>
        <p:spPr>
          <a:xfrm>
            <a:off x="2622166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3" name="Freeform: Shape 4352">
            <a:extLst>
              <a:ext uri="{FF2B5EF4-FFF2-40B4-BE49-F238E27FC236}">
                <a16:creationId xmlns:a16="http://schemas.microsoft.com/office/drawing/2014/main" id="{6C8B6BC9-7E88-0730-0965-304131930C12}"/>
              </a:ext>
            </a:extLst>
          </p:cNvPr>
          <p:cNvSpPr/>
          <p:nvPr/>
        </p:nvSpPr>
        <p:spPr>
          <a:xfrm>
            <a:off x="2622400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2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4" name="Freeform: Shape 4353">
            <a:extLst>
              <a:ext uri="{FF2B5EF4-FFF2-40B4-BE49-F238E27FC236}">
                <a16:creationId xmlns:a16="http://schemas.microsoft.com/office/drawing/2014/main" id="{815ECBE4-2467-4303-C1AA-8AFE987D93BA}"/>
              </a:ext>
            </a:extLst>
          </p:cNvPr>
          <p:cNvSpPr/>
          <p:nvPr/>
        </p:nvSpPr>
        <p:spPr>
          <a:xfrm>
            <a:off x="262262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5" name="Freeform: Shape 4354">
            <a:extLst>
              <a:ext uri="{FF2B5EF4-FFF2-40B4-BE49-F238E27FC236}">
                <a16:creationId xmlns:a16="http://schemas.microsoft.com/office/drawing/2014/main" id="{297A3135-D1B1-1C60-E323-BD929E477298}"/>
              </a:ext>
            </a:extLst>
          </p:cNvPr>
          <p:cNvSpPr/>
          <p:nvPr/>
        </p:nvSpPr>
        <p:spPr>
          <a:xfrm>
            <a:off x="2622845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6" name="Freeform: Shape 4355">
            <a:extLst>
              <a:ext uri="{FF2B5EF4-FFF2-40B4-BE49-F238E27FC236}">
                <a16:creationId xmlns:a16="http://schemas.microsoft.com/office/drawing/2014/main" id="{D014E34C-AAA7-7EB3-06CC-82EE20456172}"/>
              </a:ext>
            </a:extLst>
          </p:cNvPr>
          <p:cNvSpPr/>
          <p:nvPr/>
        </p:nvSpPr>
        <p:spPr>
          <a:xfrm>
            <a:off x="2623068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7" name="Freeform: Shape 4356">
            <a:extLst>
              <a:ext uri="{FF2B5EF4-FFF2-40B4-BE49-F238E27FC236}">
                <a16:creationId xmlns:a16="http://schemas.microsoft.com/office/drawing/2014/main" id="{4978622F-C0F9-3193-3F7D-2911A18547AA}"/>
              </a:ext>
            </a:extLst>
          </p:cNvPr>
          <p:cNvSpPr/>
          <p:nvPr/>
        </p:nvSpPr>
        <p:spPr>
          <a:xfrm>
            <a:off x="2623302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5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8" name="Freeform: Shape 4357">
            <a:extLst>
              <a:ext uri="{FF2B5EF4-FFF2-40B4-BE49-F238E27FC236}">
                <a16:creationId xmlns:a16="http://schemas.microsoft.com/office/drawing/2014/main" id="{386209CA-C978-4A6D-AF5E-924BE5D305BF}"/>
              </a:ext>
            </a:extLst>
          </p:cNvPr>
          <p:cNvSpPr/>
          <p:nvPr/>
        </p:nvSpPr>
        <p:spPr>
          <a:xfrm>
            <a:off x="262352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6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9" name="Freeform: Shape 4358">
            <a:extLst>
              <a:ext uri="{FF2B5EF4-FFF2-40B4-BE49-F238E27FC236}">
                <a16:creationId xmlns:a16="http://schemas.microsoft.com/office/drawing/2014/main" id="{D121FFC3-1943-CA3D-FC6F-FFE4E1BE684A}"/>
              </a:ext>
            </a:extLst>
          </p:cNvPr>
          <p:cNvSpPr/>
          <p:nvPr/>
        </p:nvSpPr>
        <p:spPr>
          <a:xfrm>
            <a:off x="2623747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0" name="Freeform: Shape 4359">
            <a:extLst>
              <a:ext uri="{FF2B5EF4-FFF2-40B4-BE49-F238E27FC236}">
                <a16:creationId xmlns:a16="http://schemas.microsoft.com/office/drawing/2014/main" id="{D920BF71-AD52-B750-5084-317A9FE26D5A}"/>
              </a:ext>
            </a:extLst>
          </p:cNvPr>
          <p:cNvSpPr/>
          <p:nvPr/>
        </p:nvSpPr>
        <p:spPr>
          <a:xfrm>
            <a:off x="2623981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1" name="Freeform: Shape 4360">
            <a:extLst>
              <a:ext uri="{FF2B5EF4-FFF2-40B4-BE49-F238E27FC236}">
                <a16:creationId xmlns:a16="http://schemas.microsoft.com/office/drawing/2014/main" id="{213ECCBC-46A7-6786-84DE-77F6EA110A04}"/>
              </a:ext>
            </a:extLst>
          </p:cNvPr>
          <p:cNvSpPr/>
          <p:nvPr/>
        </p:nvSpPr>
        <p:spPr>
          <a:xfrm>
            <a:off x="2624204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2" name="Freeform: Shape 4361">
            <a:extLst>
              <a:ext uri="{FF2B5EF4-FFF2-40B4-BE49-F238E27FC236}">
                <a16:creationId xmlns:a16="http://schemas.microsoft.com/office/drawing/2014/main" id="{AFFBD761-24EC-CAE1-706F-F94742FA70E9}"/>
              </a:ext>
            </a:extLst>
          </p:cNvPr>
          <p:cNvSpPr/>
          <p:nvPr/>
        </p:nvSpPr>
        <p:spPr>
          <a:xfrm>
            <a:off x="2624426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3" name="Freeform: Shape 4362">
            <a:extLst>
              <a:ext uri="{FF2B5EF4-FFF2-40B4-BE49-F238E27FC236}">
                <a16:creationId xmlns:a16="http://schemas.microsoft.com/office/drawing/2014/main" id="{57E41FF4-158D-7D8E-D470-9FBB5D4B6AE6}"/>
              </a:ext>
            </a:extLst>
          </p:cNvPr>
          <p:cNvSpPr/>
          <p:nvPr/>
        </p:nvSpPr>
        <p:spPr>
          <a:xfrm>
            <a:off x="2624649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9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4" name="Freeform: Shape 4363">
            <a:extLst>
              <a:ext uri="{FF2B5EF4-FFF2-40B4-BE49-F238E27FC236}">
                <a16:creationId xmlns:a16="http://schemas.microsoft.com/office/drawing/2014/main" id="{C49C8690-7F1E-1570-F260-82803AB48CD7}"/>
              </a:ext>
            </a:extLst>
          </p:cNvPr>
          <p:cNvSpPr/>
          <p:nvPr/>
        </p:nvSpPr>
        <p:spPr>
          <a:xfrm>
            <a:off x="2624883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5" name="Freeform: Shape 4364">
            <a:extLst>
              <a:ext uri="{FF2B5EF4-FFF2-40B4-BE49-F238E27FC236}">
                <a16:creationId xmlns:a16="http://schemas.microsoft.com/office/drawing/2014/main" id="{C8373DA6-100D-80F7-461C-474D0E70B0AD}"/>
              </a:ext>
            </a:extLst>
          </p:cNvPr>
          <p:cNvSpPr/>
          <p:nvPr/>
        </p:nvSpPr>
        <p:spPr>
          <a:xfrm>
            <a:off x="2625106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6" name="Freeform: Shape 4365">
            <a:extLst>
              <a:ext uri="{FF2B5EF4-FFF2-40B4-BE49-F238E27FC236}">
                <a16:creationId xmlns:a16="http://schemas.microsoft.com/office/drawing/2014/main" id="{F7E6A7EC-17C0-E435-57EC-596EDFBC009B}"/>
              </a:ext>
            </a:extLst>
          </p:cNvPr>
          <p:cNvSpPr/>
          <p:nvPr/>
        </p:nvSpPr>
        <p:spPr>
          <a:xfrm>
            <a:off x="262532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7" name="Freeform: Shape 4366">
            <a:extLst>
              <a:ext uri="{FF2B5EF4-FFF2-40B4-BE49-F238E27FC236}">
                <a16:creationId xmlns:a16="http://schemas.microsoft.com/office/drawing/2014/main" id="{5C5B2860-701D-5EF5-7CA1-3C04762A3AB1}"/>
              </a:ext>
            </a:extLst>
          </p:cNvPr>
          <p:cNvSpPr/>
          <p:nvPr/>
        </p:nvSpPr>
        <p:spPr>
          <a:xfrm>
            <a:off x="2625551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8" name="Freeform: Shape 4367">
            <a:extLst>
              <a:ext uri="{FF2B5EF4-FFF2-40B4-BE49-F238E27FC236}">
                <a16:creationId xmlns:a16="http://schemas.microsoft.com/office/drawing/2014/main" id="{79F8B378-8BB6-7A20-3A85-D8435E4FB511}"/>
              </a:ext>
            </a:extLst>
          </p:cNvPr>
          <p:cNvSpPr/>
          <p:nvPr/>
        </p:nvSpPr>
        <p:spPr>
          <a:xfrm>
            <a:off x="2625785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C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9" name="Freeform: Shape 4368">
            <a:extLst>
              <a:ext uri="{FF2B5EF4-FFF2-40B4-BE49-F238E27FC236}">
                <a16:creationId xmlns:a16="http://schemas.microsoft.com/office/drawing/2014/main" id="{B9D91B56-0C74-3A4E-425B-2483AEB6FA1B}"/>
              </a:ext>
            </a:extLst>
          </p:cNvPr>
          <p:cNvSpPr/>
          <p:nvPr/>
        </p:nvSpPr>
        <p:spPr>
          <a:xfrm>
            <a:off x="262600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0" name="Freeform: Shape 4369">
            <a:extLst>
              <a:ext uri="{FF2B5EF4-FFF2-40B4-BE49-F238E27FC236}">
                <a16:creationId xmlns:a16="http://schemas.microsoft.com/office/drawing/2014/main" id="{51046762-1EA9-4F89-6BD6-CBCA1D008CF2}"/>
              </a:ext>
            </a:extLst>
          </p:cNvPr>
          <p:cNvSpPr/>
          <p:nvPr/>
        </p:nvSpPr>
        <p:spPr>
          <a:xfrm>
            <a:off x="262623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1" name="Freeform: Shape 4370">
            <a:extLst>
              <a:ext uri="{FF2B5EF4-FFF2-40B4-BE49-F238E27FC236}">
                <a16:creationId xmlns:a16="http://schemas.microsoft.com/office/drawing/2014/main" id="{C693815A-4F3C-719C-5E85-2C6A0EBC981D}"/>
              </a:ext>
            </a:extLst>
          </p:cNvPr>
          <p:cNvSpPr/>
          <p:nvPr/>
        </p:nvSpPr>
        <p:spPr>
          <a:xfrm>
            <a:off x="2626453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2" name="Freeform: Shape 4371">
            <a:extLst>
              <a:ext uri="{FF2B5EF4-FFF2-40B4-BE49-F238E27FC236}">
                <a16:creationId xmlns:a16="http://schemas.microsoft.com/office/drawing/2014/main" id="{567A4E00-0F4A-7B85-6589-AEBD00CAFBD5}"/>
              </a:ext>
            </a:extLst>
          </p:cNvPr>
          <p:cNvSpPr/>
          <p:nvPr/>
        </p:nvSpPr>
        <p:spPr>
          <a:xfrm>
            <a:off x="2626687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3" name="Freeform: Shape 4372">
            <a:extLst>
              <a:ext uri="{FF2B5EF4-FFF2-40B4-BE49-F238E27FC236}">
                <a16:creationId xmlns:a16="http://schemas.microsoft.com/office/drawing/2014/main" id="{EE731143-C52B-51C9-21E0-FEC6C1CA754F}"/>
              </a:ext>
            </a:extLst>
          </p:cNvPr>
          <p:cNvSpPr/>
          <p:nvPr/>
        </p:nvSpPr>
        <p:spPr>
          <a:xfrm>
            <a:off x="262691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F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4" name="Freeform: Shape 4373">
            <a:extLst>
              <a:ext uri="{FF2B5EF4-FFF2-40B4-BE49-F238E27FC236}">
                <a16:creationId xmlns:a16="http://schemas.microsoft.com/office/drawing/2014/main" id="{A8E6706D-486B-9EFF-BA91-74BA3C53D4B3}"/>
              </a:ext>
            </a:extLst>
          </p:cNvPr>
          <p:cNvSpPr/>
          <p:nvPr/>
        </p:nvSpPr>
        <p:spPr>
          <a:xfrm>
            <a:off x="2627132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E0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5" name="Freeform: Shape 4374">
            <a:extLst>
              <a:ext uri="{FF2B5EF4-FFF2-40B4-BE49-F238E27FC236}">
                <a16:creationId xmlns:a16="http://schemas.microsoft.com/office/drawing/2014/main" id="{4077DEC5-134C-10B8-7FCF-E1A72A7C672E}"/>
              </a:ext>
            </a:extLst>
          </p:cNvPr>
          <p:cNvSpPr/>
          <p:nvPr/>
        </p:nvSpPr>
        <p:spPr>
          <a:xfrm>
            <a:off x="2627366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6" name="Freeform: Shape 4375">
            <a:extLst>
              <a:ext uri="{FF2B5EF4-FFF2-40B4-BE49-F238E27FC236}">
                <a16:creationId xmlns:a16="http://schemas.microsoft.com/office/drawing/2014/main" id="{6B12B9D7-690D-B42E-F234-2F87CEAF0561}"/>
              </a:ext>
            </a:extLst>
          </p:cNvPr>
          <p:cNvSpPr/>
          <p:nvPr/>
        </p:nvSpPr>
        <p:spPr>
          <a:xfrm>
            <a:off x="2627589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E2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7" name="Freeform: Shape 4376">
            <a:extLst>
              <a:ext uri="{FF2B5EF4-FFF2-40B4-BE49-F238E27FC236}">
                <a16:creationId xmlns:a16="http://schemas.microsoft.com/office/drawing/2014/main" id="{6A6A65C4-01CA-8830-9B86-180FD5D30C45}"/>
              </a:ext>
            </a:extLst>
          </p:cNvPr>
          <p:cNvSpPr/>
          <p:nvPr/>
        </p:nvSpPr>
        <p:spPr>
          <a:xfrm>
            <a:off x="262781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E2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8" name="Freeform: Shape 4377">
            <a:extLst>
              <a:ext uri="{FF2B5EF4-FFF2-40B4-BE49-F238E27FC236}">
                <a16:creationId xmlns:a16="http://schemas.microsoft.com/office/drawing/2014/main" id="{DB0FD66C-1FE6-4025-2D27-F0980272CA2C}"/>
              </a:ext>
            </a:extLst>
          </p:cNvPr>
          <p:cNvSpPr/>
          <p:nvPr/>
        </p:nvSpPr>
        <p:spPr>
          <a:xfrm>
            <a:off x="2628034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E3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9" name="Freeform: Shape 4378">
            <a:extLst>
              <a:ext uri="{FF2B5EF4-FFF2-40B4-BE49-F238E27FC236}">
                <a16:creationId xmlns:a16="http://schemas.microsoft.com/office/drawing/2014/main" id="{274D326F-67A6-379F-FDB7-8949E6ACE75C}"/>
              </a:ext>
            </a:extLst>
          </p:cNvPr>
          <p:cNvSpPr/>
          <p:nvPr/>
        </p:nvSpPr>
        <p:spPr>
          <a:xfrm>
            <a:off x="2628268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0" name="Freeform: Shape 4379">
            <a:extLst>
              <a:ext uri="{FF2B5EF4-FFF2-40B4-BE49-F238E27FC236}">
                <a16:creationId xmlns:a16="http://schemas.microsoft.com/office/drawing/2014/main" id="{BC91CC40-285C-FA9A-6DC4-61B45FAE5D0D}"/>
              </a:ext>
            </a:extLst>
          </p:cNvPr>
          <p:cNvSpPr/>
          <p:nvPr/>
        </p:nvSpPr>
        <p:spPr>
          <a:xfrm>
            <a:off x="2628491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1" name="Freeform: Shape 4380">
            <a:extLst>
              <a:ext uri="{FF2B5EF4-FFF2-40B4-BE49-F238E27FC236}">
                <a16:creationId xmlns:a16="http://schemas.microsoft.com/office/drawing/2014/main" id="{A20F50C1-93BA-0570-685A-6F60DBDE41AB}"/>
              </a:ext>
            </a:extLst>
          </p:cNvPr>
          <p:cNvSpPr/>
          <p:nvPr/>
        </p:nvSpPr>
        <p:spPr>
          <a:xfrm>
            <a:off x="2628714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E5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2" name="Freeform: Shape 4381">
            <a:extLst>
              <a:ext uri="{FF2B5EF4-FFF2-40B4-BE49-F238E27FC236}">
                <a16:creationId xmlns:a16="http://schemas.microsoft.com/office/drawing/2014/main" id="{8F8285AD-7183-458E-1A4B-D3DEF69DC29B}"/>
              </a:ext>
            </a:extLst>
          </p:cNvPr>
          <p:cNvSpPr/>
          <p:nvPr/>
        </p:nvSpPr>
        <p:spPr>
          <a:xfrm>
            <a:off x="2628936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E5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3" name="Freeform: Shape 4382">
            <a:extLst>
              <a:ext uri="{FF2B5EF4-FFF2-40B4-BE49-F238E27FC236}">
                <a16:creationId xmlns:a16="http://schemas.microsoft.com/office/drawing/2014/main" id="{3AB396A5-C5DE-5F28-B949-BFB01BF5F514}"/>
              </a:ext>
            </a:extLst>
          </p:cNvPr>
          <p:cNvSpPr/>
          <p:nvPr/>
        </p:nvSpPr>
        <p:spPr>
          <a:xfrm>
            <a:off x="2629170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E6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4" name="Freeform: Shape 4383">
            <a:extLst>
              <a:ext uri="{FF2B5EF4-FFF2-40B4-BE49-F238E27FC236}">
                <a16:creationId xmlns:a16="http://schemas.microsoft.com/office/drawing/2014/main" id="{0596D13B-D589-B3B2-073A-03F6A9F567A6}"/>
              </a:ext>
            </a:extLst>
          </p:cNvPr>
          <p:cNvSpPr/>
          <p:nvPr/>
        </p:nvSpPr>
        <p:spPr>
          <a:xfrm>
            <a:off x="262939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E7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5" name="Freeform: Shape 4384">
            <a:extLst>
              <a:ext uri="{FF2B5EF4-FFF2-40B4-BE49-F238E27FC236}">
                <a16:creationId xmlns:a16="http://schemas.microsoft.com/office/drawing/2014/main" id="{A9D2F723-B66A-AE64-48A6-147D7365F928}"/>
              </a:ext>
            </a:extLst>
          </p:cNvPr>
          <p:cNvSpPr/>
          <p:nvPr/>
        </p:nvSpPr>
        <p:spPr>
          <a:xfrm>
            <a:off x="2629616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E7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6" name="Freeform: Shape 4385">
            <a:extLst>
              <a:ext uri="{FF2B5EF4-FFF2-40B4-BE49-F238E27FC236}">
                <a16:creationId xmlns:a16="http://schemas.microsoft.com/office/drawing/2014/main" id="{0374EFEF-9609-B24E-02E6-0D02E991F6A3}"/>
              </a:ext>
            </a:extLst>
          </p:cNvPr>
          <p:cNvSpPr/>
          <p:nvPr/>
        </p:nvSpPr>
        <p:spPr>
          <a:xfrm>
            <a:off x="2629850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E8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7" name="Freeform: Shape 4386">
            <a:extLst>
              <a:ext uri="{FF2B5EF4-FFF2-40B4-BE49-F238E27FC236}">
                <a16:creationId xmlns:a16="http://schemas.microsoft.com/office/drawing/2014/main" id="{AC25FB19-3357-81CC-7E6E-2B566FC27B30}"/>
              </a:ext>
            </a:extLst>
          </p:cNvPr>
          <p:cNvSpPr/>
          <p:nvPr/>
        </p:nvSpPr>
        <p:spPr>
          <a:xfrm>
            <a:off x="2630072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E9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8" name="Freeform: Shape 4387">
            <a:extLst>
              <a:ext uri="{FF2B5EF4-FFF2-40B4-BE49-F238E27FC236}">
                <a16:creationId xmlns:a16="http://schemas.microsoft.com/office/drawing/2014/main" id="{B8184F86-2BBC-E827-49BB-AE298F38D906}"/>
              </a:ext>
            </a:extLst>
          </p:cNvPr>
          <p:cNvSpPr/>
          <p:nvPr/>
        </p:nvSpPr>
        <p:spPr>
          <a:xfrm>
            <a:off x="263029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EA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9" name="Freeform: Shape 4388">
            <a:extLst>
              <a:ext uri="{FF2B5EF4-FFF2-40B4-BE49-F238E27FC236}">
                <a16:creationId xmlns:a16="http://schemas.microsoft.com/office/drawing/2014/main" id="{BD84C3B7-9E25-C61F-AA78-E9606D57EC1F}"/>
              </a:ext>
            </a:extLst>
          </p:cNvPr>
          <p:cNvSpPr/>
          <p:nvPr/>
        </p:nvSpPr>
        <p:spPr>
          <a:xfrm>
            <a:off x="26305183" y="7842623"/>
            <a:ext cx="2346" cy="30946"/>
          </a:xfrm>
          <a:custGeom>
            <a:avLst/>
            <a:gdLst>
              <a:gd name="connsiteX0" fmla="*/ 0 w 2346"/>
              <a:gd name="connsiteY0" fmla="*/ 0 h 30946"/>
              <a:gd name="connsiteX1" fmla="*/ 2346 w 234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6" h="30946">
                <a:moveTo>
                  <a:pt x="0" y="0"/>
                </a:moveTo>
                <a:lnTo>
                  <a:pt x="2346" y="0"/>
                </a:lnTo>
              </a:path>
            </a:pathLst>
          </a:custGeom>
          <a:noFill/>
          <a:ln w="106905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0" name="Freeform: Shape 4389">
            <a:extLst>
              <a:ext uri="{FF2B5EF4-FFF2-40B4-BE49-F238E27FC236}">
                <a16:creationId xmlns:a16="http://schemas.microsoft.com/office/drawing/2014/main" id="{E247DDD2-09DF-1243-6D2B-344F413C8DC8}"/>
              </a:ext>
            </a:extLst>
          </p:cNvPr>
          <p:cNvSpPr/>
          <p:nvPr/>
        </p:nvSpPr>
        <p:spPr>
          <a:xfrm>
            <a:off x="26307529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1" name="Freeform: Shape 4390">
            <a:extLst>
              <a:ext uri="{FF2B5EF4-FFF2-40B4-BE49-F238E27FC236}">
                <a16:creationId xmlns:a16="http://schemas.microsoft.com/office/drawing/2014/main" id="{87505F6B-03E0-0F97-B3A6-0AE15A2E72E5}"/>
              </a:ext>
            </a:extLst>
          </p:cNvPr>
          <p:cNvSpPr/>
          <p:nvPr/>
        </p:nvSpPr>
        <p:spPr>
          <a:xfrm>
            <a:off x="26309753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2" name="Freeform: Shape 4391">
            <a:extLst>
              <a:ext uri="{FF2B5EF4-FFF2-40B4-BE49-F238E27FC236}">
                <a16:creationId xmlns:a16="http://schemas.microsoft.com/office/drawing/2014/main" id="{DF3EBDF1-2CDC-6D33-6842-C15B22789645}"/>
              </a:ext>
            </a:extLst>
          </p:cNvPr>
          <p:cNvSpPr/>
          <p:nvPr/>
        </p:nvSpPr>
        <p:spPr>
          <a:xfrm>
            <a:off x="26311976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3" name="Freeform: Shape 4392">
            <a:extLst>
              <a:ext uri="{FF2B5EF4-FFF2-40B4-BE49-F238E27FC236}">
                <a16:creationId xmlns:a16="http://schemas.microsoft.com/office/drawing/2014/main" id="{CA5EF277-11A3-3A3E-1E27-8366F505216F}"/>
              </a:ext>
            </a:extLst>
          </p:cNvPr>
          <p:cNvSpPr/>
          <p:nvPr/>
        </p:nvSpPr>
        <p:spPr>
          <a:xfrm>
            <a:off x="2631420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EC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4" name="Freeform: Shape 4393">
            <a:extLst>
              <a:ext uri="{FF2B5EF4-FFF2-40B4-BE49-F238E27FC236}">
                <a16:creationId xmlns:a16="http://schemas.microsoft.com/office/drawing/2014/main" id="{22422F3E-9EBB-2578-6034-D1BB7EC12774}"/>
              </a:ext>
            </a:extLst>
          </p:cNvPr>
          <p:cNvSpPr/>
          <p:nvPr/>
        </p:nvSpPr>
        <p:spPr>
          <a:xfrm>
            <a:off x="26316538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D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5" name="Freeform: Shape 4394">
            <a:extLst>
              <a:ext uri="{FF2B5EF4-FFF2-40B4-BE49-F238E27FC236}">
                <a16:creationId xmlns:a16="http://schemas.microsoft.com/office/drawing/2014/main" id="{7722692C-FFA3-3D19-ABD4-EEA38E9126C4}"/>
              </a:ext>
            </a:extLst>
          </p:cNvPr>
          <p:cNvSpPr/>
          <p:nvPr/>
        </p:nvSpPr>
        <p:spPr>
          <a:xfrm>
            <a:off x="26318761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E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6" name="Freeform: Shape 4395">
            <a:extLst>
              <a:ext uri="{FF2B5EF4-FFF2-40B4-BE49-F238E27FC236}">
                <a16:creationId xmlns:a16="http://schemas.microsoft.com/office/drawing/2014/main" id="{41AEA6FE-D597-0ADA-E2C1-4103E579840A}"/>
              </a:ext>
            </a:extLst>
          </p:cNvPr>
          <p:cNvSpPr/>
          <p:nvPr/>
        </p:nvSpPr>
        <p:spPr>
          <a:xfrm>
            <a:off x="26320985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F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7" name="Freeform: Shape 4396">
            <a:extLst>
              <a:ext uri="{FF2B5EF4-FFF2-40B4-BE49-F238E27FC236}">
                <a16:creationId xmlns:a16="http://schemas.microsoft.com/office/drawing/2014/main" id="{AF1D859E-104D-517E-3CA2-FC009D0B0D5B}"/>
              </a:ext>
            </a:extLst>
          </p:cNvPr>
          <p:cNvSpPr/>
          <p:nvPr/>
        </p:nvSpPr>
        <p:spPr>
          <a:xfrm>
            <a:off x="26323209" y="7842623"/>
            <a:ext cx="2366" cy="30946"/>
          </a:xfrm>
          <a:custGeom>
            <a:avLst/>
            <a:gdLst>
              <a:gd name="connsiteX0" fmla="*/ 0 w 2366"/>
              <a:gd name="connsiteY0" fmla="*/ 0 h 30946"/>
              <a:gd name="connsiteX1" fmla="*/ 2366 w 236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6" h="30946">
                <a:moveTo>
                  <a:pt x="0" y="0"/>
                </a:moveTo>
                <a:lnTo>
                  <a:pt x="2366" y="0"/>
                </a:lnTo>
              </a:path>
            </a:pathLst>
          </a:custGeom>
          <a:noFill/>
          <a:ln w="106905" cap="sq">
            <a:solidFill>
              <a:srgbClr val="EF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8" name="Freeform: Shape 4397">
            <a:extLst>
              <a:ext uri="{FF2B5EF4-FFF2-40B4-BE49-F238E27FC236}">
                <a16:creationId xmlns:a16="http://schemas.microsoft.com/office/drawing/2014/main" id="{0B0C82A5-C388-518C-EA3C-77F4EA08F9BA}"/>
              </a:ext>
            </a:extLst>
          </p:cNvPr>
          <p:cNvSpPr/>
          <p:nvPr/>
        </p:nvSpPr>
        <p:spPr>
          <a:xfrm>
            <a:off x="26325575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0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9" name="Freeform: Shape 4398">
            <a:extLst>
              <a:ext uri="{FF2B5EF4-FFF2-40B4-BE49-F238E27FC236}">
                <a16:creationId xmlns:a16="http://schemas.microsoft.com/office/drawing/2014/main" id="{4DD499FC-F81C-3942-4639-163FE5A17DE2}"/>
              </a:ext>
            </a:extLst>
          </p:cNvPr>
          <p:cNvSpPr/>
          <p:nvPr/>
        </p:nvSpPr>
        <p:spPr>
          <a:xfrm>
            <a:off x="26327799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1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0" name="Freeform: Shape 4399">
            <a:extLst>
              <a:ext uri="{FF2B5EF4-FFF2-40B4-BE49-F238E27FC236}">
                <a16:creationId xmlns:a16="http://schemas.microsoft.com/office/drawing/2014/main" id="{FCE6A2BB-AC4D-60CB-E133-FBE4B5E8489C}"/>
              </a:ext>
            </a:extLst>
          </p:cNvPr>
          <p:cNvSpPr/>
          <p:nvPr/>
        </p:nvSpPr>
        <p:spPr>
          <a:xfrm>
            <a:off x="2633002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1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1" name="Freeform: Shape 4400">
            <a:extLst>
              <a:ext uri="{FF2B5EF4-FFF2-40B4-BE49-F238E27FC236}">
                <a16:creationId xmlns:a16="http://schemas.microsoft.com/office/drawing/2014/main" id="{37B4B1CC-56DF-198B-D94F-0EE69525B697}"/>
              </a:ext>
            </a:extLst>
          </p:cNvPr>
          <p:cNvSpPr/>
          <p:nvPr/>
        </p:nvSpPr>
        <p:spPr>
          <a:xfrm>
            <a:off x="26332360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2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2" name="Freeform: Shape 4401">
            <a:extLst>
              <a:ext uri="{FF2B5EF4-FFF2-40B4-BE49-F238E27FC236}">
                <a16:creationId xmlns:a16="http://schemas.microsoft.com/office/drawing/2014/main" id="{FBE12FBC-4EE6-5C10-BABB-AA9D9F4559C7}"/>
              </a:ext>
            </a:extLst>
          </p:cNvPr>
          <p:cNvSpPr/>
          <p:nvPr/>
        </p:nvSpPr>
        <p:spPr>
          <a:xfrm>
            <a:off x="26334583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2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3" name="Freeform: Shape 4402">
            <a:extLst>
              <a:ext uri="{FF2B5EF4-FFF2-40B4-BE49-F238E27FC236}">
                <a16:creationId xmlns:a16="http://schemas.microsoft.com/office/drawing/2014/main" id="{308A081E-60FC-A716-50AA-9D95ADCE58B8}"/>
              </a:ext>
            </a:extLst>
          </p:cNvPr>
          <p:cNvSpPr/>
          <p:nvPr/>
        </p:nvSpPr>
        <p:spPr>
          <a:xfrm>
            <a:off x="26336807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3E6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4" name="Freeform: Shape 4403">
            <a:extLst>
              <a:ext uri="{FF2B5EF4-FFF2-40B4-BE49-F238E27FC236}">
                <a16:creationId xmlns:a16="http://schemas.microsoft.com/office/drawing/2014/main" id="{5363B176-FB1F-0C8F-EAA1-974D15A4809B}"/>
              </a:ext>
            </a:extLst>
          </p:cNvPr>
          <p:cNvSpPr/>
          <p:nvPr/>
        </p:nvSpPr>
        <p:spPr>
          <a:xfrm>
            <a:off x="2633903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4E6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5" name="Freeform: Shape 4404">
            <a:extLst>
              <a:ext uri="{FF2B5EF4-FFF2-40B4-BE49-F238E27FC236}">
                <a16:creationId xmlns:a16="http://schemas.microsoft.com/office/drawing/2014/main" id="{01A07907-80FB-42A4-08BE-ADCC8306EF56}"/>
              </a:ext>
            </a:extLst>
          </p:cNvPr>
          <p:cNvSpPr/>
          <p:nvPr/>
        </p:nvSpPr>
        <p:spPr>
          <a:xfrm>
            <a:off x="26341368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4E6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6" name="Freeform: Shape 4405">
            <a:extLst>
              <a:ext uri="{FF2B5EF4-FFF2-40B4-BE49-F238E27FC236}">
                <a16:creationId xmlns:a16="http://schemas.microsoft.com/office/drawing/2014/main" id="{FE0CA25F-76D3-1DB7-66FD-DCF17769EFDB}"/>
              </a:ext>
            </a:extLst>
          </p:cNvPr>
          <p:cNvSpPr/>
          <p:nvPr/>
        </p:nvSpPr>
        <p:spPr>
          <a:xfrm>
            <a:off x="26343592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5E6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7" name="Freeform: Shape 4406">
            <a:extLst>
              <a:ext uri="{FF2B5EF4-FFF2-40B4-BE49-F238E27FC236}">
                <a16:creationId xmlns:a16="http://schemas.microsoft.com/office/drawing/2014/main" id="{1742A456-DA24-B801-8461-EB93F376B2BB}"/>
              </a:ext>
            </a:extLst>
          </p:cNvPr>
          <p:cNvSpPr/>
          <p:nvPr/>
        </p:nvSpPr>
        <p:spPr>
          <a:xfrm>
            <a:off x="26345816" y="7842623"/>
            <a:ext cx="2252" cy="30946"/>
          </a:xfrm>
          <a:custGeom>
            <a:avLst/>
            <a:gdLst>
              <a:gd name="connsiteX0" fmla="*/ 0 w 2252"/>
              <a:gd name="connsiteY0" fmla="*/ 0 h 30946"/>
              <a:gd name="connsiteX1" fmla="*/ 2252 w 225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2" h="30946">
                <a:moveTo>
                  <a:pt x="0" y="0"/>
                </a:moveTo>
                <a:lnTo>
                  <a:pt x="2252" y="0"/>
                </a:lnTo>
              </a:path>
            </a:pathLst>
          </a:custGeom>
          <a:noFill/>
          <a:ln w="106905" cap="sq">
            <a:solidFill>
              <a:srgbClr val="F5E6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8" name="Freeform: Shape 4407">
            <a:extLst>
              <a:ext uri="{FF2B5EF4-FFF2-40B4-BE49-F238E27FC236}">
                <a16:creationId xmlns:a16="http://schemas.microsoft.com/office/drawing/2014/main" id="{32CD4D3F-21FE-1FE7-473F-B0363703B547}"/>
              </a:ext>
            </a:extLst>
          </p:cNvPr>
          <p:cNvSpPr/>
          <p:nvPr/>
        </p:nvSpPr>
        <p:spPr>
          <a:xfrm>
            <a:off x="2634806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6E6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9" name="Freeform: Shape 4408">
            <a:extLst>
              <a:ext uri="{FF2B5EF4-FFF2-40B4-BE49-F238E27FC236}">
                <a16:creationId xmlns:a16="http://schemas.microsoft.com/office/drawing/2014/main" id="{8F12823D-1107-2F7A-F7E8-69C72E986151}"/>
              </a:ext>
            </a:extLst>
          </p:cNvPr>
          <p:cNvSpPr/>
          <p:nvPr/>
        </p:nvSpPr>
        <p:spPr>
          <a:xfrm>
            <a:off x="26350406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7E6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0" name="Freeform: Shape 4409">
            <a:extLst>
              <a:ext uri="{FF2B5EF4-FFF2-40B4-BE49-F238E27FC236}">
                <a16:creationId xmlns:a16="http://schemas.microsoft.com/office/drawing/2014/main" id="{B19542DF-EABC-7AC0-1C39-A235FC42AB13}"/>
              </a:ext>
            </a:extLst>
          </p:cNvPr>
          <p:cNvSpPr/>
          <p:nvPr/>
        </p:nvSpPr>
        <p:spPr>
          <a:xfrm>
            <a:off x="26352629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7E6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1" name="Freeform: Shape 4410">
            <a:extLst>
              <a:ext uri="{FF2B5EF4-FFF2-40B4-BE49-F238E27FC236}">
                <a16:creationId xmlns:a16="http://schemas.microsoft.com/office/drawing/2014/main" id="{CD022204-787E-E39E-CBC1-EA14A7FA17E1}"/>
              </a:ext>
            </a:extLst>
          </p:cNvPr>
          <p:cNvSpPr/>
          <p:nvPr/>
        </p:nvSpPr>
        <p:spPr>
          <a:xfrm>
            <a:off x="26354853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8E6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2" name="Freeform: Shape 4411">
            <a:extLst>
              <a:ext uri="{FF2B5EF4-FFF2-40B4-BE49-F238E27FC236}">
                <a16:creationId xmlns:a16="http://schemas.microsoft.com/office/drawing/2014/main" id="{6612B1D6-4323-2637-D7A5-7667E614364F}"/>
              </a:ext>
            </a:extLst>
          </p:cNvPr>
          <p:cNvSpPr/>
          <p:nvPr/>
        </p:nvSpPr>
        <p:spPr>
          <a:xfrm>
            <a:off x="2635707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8E6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3" name="Freeform: Shape 4412">
            <a:extLst>
              <a:ext uri="{FF2B5EF4-FFF2-40B4-BE49-F238E27FC236}">
                <a16:creationId xmlns:a16="http://schemas.microsoft.com/office/drawing/2014/main" id="{D98BFF52-C513-A947-02BD-36D50AF748D0}"/>
              </a:ext>
            </a:extLst>
          </p:cNvPr>
          <p:cNvSpPr/>
          <p:nvPr/>
        </p:nvSpPr>
        <p:spPr>
          <a:xfrm>
            <a:off x="26359414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9E6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4" name="Freeform: Shape 4413">
            <a:extLst>
              <a:ext uri="{FF2B5EF4-FFF2-40B4-BE49-F238E27FC236}">
                <a16:creationId xmlns:a16="http://schemas.microsoft.com/office/drawing/2014/main" id="{2A3077CF-1B1E-2D33-FBF8-83C90F922508}"/>
              </a:ext>
            </a:extLst>
          </p:cNvPr>
          <p:cNvSpPr/>
          <p:nvPr/>
        </p:nvSpPr>
        <p:spPr>
          <a:xfrm>
            <a:off x="26361638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AE6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5" name="Freeform: Shape 4414">
            <a:extLst>
              <a:ext uri="{FF2B5EF4-FFF2-40B4-BE49-F238E27FC236}">
                <a16:creationId xmlns:a16="http://schemas.microsoft.com/office/drawing/2014/main" id="{BBCDA4C7-2242-DE7B-C5C8-635404323FAA}"/>
              </a:ext>
            </a:extLst>
          </p:cNvPr>
          <p:cNvSpPr/>
          <p:nvPr/>
        </p:nvSpPr>
        <p:spPr>
          <a:xfrm>
            <a:off x="2636386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AE6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6" name="Freeform: Shape 4415">
            <a:extLst>
              <a:ext uri="{FF2B5EF4-FFF2-40B4-BE49-F238E27FC236}">
                <a16:creationId xmlns:a16="http://schemas.microsoft.com/office/drawing/2014/main" id="{3B15CCEB-8675-F77D-B3CF-28F8870C0017}"/>
              </a:ext>
            </a:extLst>
          </p:cNvPr>
          <p:cNvSpPr/>
          <p:nvPr/>
        </p:nvSpPr>
        <p:spPr>
          <a:xfrm>
            <a:off x="26366199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BE7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7" name="Freeform: Shape 4416">
            <a:extLst>
              <a:ext uri="{FF2B5EF4-FFF2-40B4-BE49-F238E27FC236}">
                <a16:creationId xmlns:a16="http://schemas.microsoft.com/office/drawing/2014/main" id="{F3F48802-BAEA-A3B2-D054-AA358CC9DB2A}"/>
              </a:ext>
            </a:extLst>
          </p:cNvPr>
          <p:cNvSpPr/>
          <p:nvPr/>
        </p:nvSpPr>
        <p:spPr>
          <a:xfrm>
            <a:off x="26368423" y="7842623"/>
            <a:ext cx="2252" cy="30946"/>
          </a:xfrm>
          <a:custGeom>
            <a:avLst/>
            <a:gdLst>
              <a:gd name="connsiteX0" fmla="*/ 0 w 2252"/>
              <a:gd name="connsiteY0" fmla="*/ 0 h 30946"/>
              <a:gd name="connsiteX1" fmla="*/ 2252 w 225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2" h="30946">
                <a:moveTo>
                  <a:pt x="0" y="0"/>
                </a:moveTo>
                <a:lnTo>
                  <a:pt x="2252" y="0"/>
                </a:lnTo>
              </a:path>
            </a:pathLst>
          </a:custGeom>
          <a:noFill/>
          <a:ln w="106905" cap="sq">
            <a:solidFill>
              <a:srgbClr val="FBE7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8" name="Freeform: Shape 4417">
            <a:extLst>
              <a:ext uri="{FF2B5EF4-FFF2-40B4-BE49-F238E27FC236}">
                <a16:creationId xmlns:a16="http://schemas.microsoft.com/office/drawing/2014/main" id="{B5211C67-F3D4-BD20-AB6A-B1EFAD1BD0DF}"/>
              </a:ext>
            </a:extLst>
          </p:cNvPr>
          <p:cNvSpPr/>
          <p:nvPr/>
        </p:nvSpPr>
        <p:spPr>
          <a:xfrm>
            <a:off x="26370675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CE7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9" name="Freeform: Shape 4418">
            <a:extLst>
              <a:ext uri="{FF2B5EF4-FFF2-40B4-BE49-F238E27FC236}">
                <a16:creationId xmlns:a16="http://schemas.microsoft.com/office/drawing/2014/main" id="{A5CE7190-7997-85AE-F9C1-92E610B182FF}"/>
              </a:ext>
            </a:extLst>
          </p:cNvPr>
          <p:cNvSpPr/>
          <p:nvPr/>
        </p:nvSpPr>
        <p:spPr>
          <a:xfrm>
            <a:off x="2637289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DE7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20" name="Graphic 107">
            <a:extLst>
              <a:ext uri="{FF2B5EF4-FFF2-40B4-BE49-F238E27FC236}">
                <a16:creationId xmlns:a16="http://schemas.microsoft.com/office/drawing/2014/main" id="{6BD28F4E-A955-77C3-8034-D8685F812D8D}"/>
              </a:ext>
            </a:extLst>
          </p:cNvPr>
          <p:cNvGrpSpPr/>
          <p:nvPr/>
        </p:nvGrpSpPr>
        <p:grpSpPr>
          <a:xfrm>
            <a:off x="23956586" y="7486230"/>
            <a:ext cx="318296" cy="209623"/>
            <a:chOff x="23956586" y="7486230"/>
            <a:chExt cx="318296" cy="209623"/>
          </a:xfrm>
          <a:solidFill>
            <a:srgbClr val="000000"/>
          </a:solidFill>
        </p:grpSpPr>
        <p:sp>
          <p:nvSpPr>
            <p:cNvPr id="4421" name="Freeform: Shape 4420">
              <a:extLst>
                <a:ext uri="{FF2B5EF4-FFF2-40B4-BE49-F238E27FC236}">
                  <a16:creationId xmlns:a16="http://schemas.microsoft.com/office/drawing/2014/main" id="{B75C8CEF-2A1B-AFAC-2B9F-27AA78B72B93}"/>
                </a:ext>
              </a:extLst>
            </p:cNvPr>
            <p:cNvSpPr/>
            <p:nvPr/>
          </p:nvSpPr>
          <p:spPr>
            <a:xfrm>
              <a:off x="23956586" y="7486230"/>
              <a:ext cx="79845" cy="135752"/>
            </a:xfrm>
            <a:custGeom>
              <a:avLst/>
              <a:gdLst>
                <a:gd name="connsiteX0" fmla="*/ 17 w 79845"/>
                <a:gd name="connsiteY0" fmla="*/ 68158 h 135752"/>
                <a:gd name="connsiteX1" fmla="*/ 4472 w 79845"/>
                <a:gd name="connsiteY1" fmla="*/ 30200 h 135752"/>
                <a:gd name="connsiteX2" fmla="*/ 17724 w 79845"/>
                <a:gd name="connsiteY2" fmla="*/ 7958 h 135752"/>
                <a:gd name="connsiteX3" fmla="*/ 39885 w 79845"/>
                <a:gd name="connsiteY3" fmla="*/ 221 h 135752"/>
                <a:gd name="connsiteX4" fmla="*/ 57257 w 79845"/>
                <a:gd name="connsiteY4" fmla="*/ 4573 h 135752"/>
                <a:gd name="connsiteX5" fmla="*/ 69506 w 79845"/>
                <a:gd name="connsiteY5" fmla="*/ 16903 h 135752"/>
                <a:gd name="connsiteX6" fmla="*/ 77079 w 79845"/>
                <a:gd name="connsiteY6" fmla="*/ 36728 h 135752"/>
                <a:gd name="connsiteX7" fmla="*/ 79863 w 79845"/>
                <a:gd name="connsiteY7" fmla="*/ 68158 h 135752"/>
                <a:gd name="connsiteX8" fmla="*/ 75408 w 79845"/>
                <a:gd name="connsiteY8" fmla="*/ 105874 h 135752"/>
                <a:gd name="connsiteX9" fmla="*/ 62157 w 79845"/>
                <a:gd name="connsiteY9" fmla="*/ 128116 h 135752"/>
                <a:gd name="connsiteX10" fmla="*/ 39885 w 79845"/>
                <a:gd name="connsiteY10" fmla="*/ 135974 h 135752"/>
                <a:gd name="connsiteX11" fmla="*/ 12044 w 79845"/>
                <a:gd name="connsiteY11" fmla="*/ 122193 h 135752"/>
                <a:gd name="connsiteX12" fmla="*/ 17 w 79845"/>
                <a:gd name="connsiteY12" fmla="*/ 68158 h 135752"/>
                <a:gd name="connsiteX13" fmla="*/ 15385 w 79845"/>
                <a:gd name="connsiteY13" fmla="*/ 68158 h 135752"/>
                <a:gd name="connsiteX14" fmla="*/ 22512 w 79845"/>
                <a:gd name="connsiteY14" fmla="*/ 111676 h 135752"/>
                <a:gd name="connsiteX15" fmla="*/ 39885 w 79845"/>
                <a:gd name="connsiteY15" fmla="*/ 122556 h 135752"/>
                <a:gd name="connsiteX16" fmla="*/ 57368 w 79845"/>
                <a:gd name="connsiteY16" fmla="*/ 111676 h 135752"/>
                <a:gd name="connsiteX17" fmla="*/ 64384 w 79845"/>
                <a:gd name="connsiteY17" fmla="*/ 68158 h 135752"/>
                <a:gd name="connsiteX18" fmla="*/ 57368 w 79845"/>
                <a:gd name="connsiteY18" fmla="*/ 24519 h 135752"/>
                <a:gd name="connsiteX19" fmla="*/ 39773 w 79845"/>
                <a:gd name="connsiteY19" fmla="*/ 13760 h 135752"/>
                <a:gd name="connsiteX20" fmla="*/ 23180 w 79845"/>
                <a:gd name="connsiteY20" fmla="*/ 23189 h 135752"/>
                <a:gd name="connsiteX21" fmla="*/ 15385 w 79845"/>
                <a:gd name="connsiteY21" fmla="*/ 68158 h 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845" h="135752">
                  <a:moveTo>
                    <a:pt x="17" y="68158"/>
                  </a:moveTo>
                  <a:cubicBezTo>
                    <a:pt x="17" y="52443"/>
                    <a:pt x="1465" y="39750"/>
                    <a:pt x="4472" y="30200"/>
                  </a:cubicBezTo>
                  <a:cubicBezTo>
                    <a:pt x="7478" y="20651"/>
                    <a:pt x="11822" y="13277"/>
                    <a:pt x="17724" y="7958"/>
                  </a:cubicBezTo>
                  <a:cubicBezTo>
                    <a:pt x="23626" y="2881"/>
                    <a:pt x="30976" y="221"/>
                    <a:pt x="39885" y="221"/>
                  </a:cubicBezTo>
                  <a:cubicBezTo>
                    <a:pt x="46455" y="221"/>
                    <a:pt x="52245" y="1672"/>
                    <a:pt x="57257" y="4573"/>
                  </a:cubicBezTo>
                  <a:cubicBezTo>
                    <a:pt x="62157" y="7353"/>
                    <a:pt x="66277" y="11584"/>
                    <a:pt x="69506" y="16903"/>
                  </a:cubicBezTo>
                  <a:cubicBezTo>
                    <a:pt x="72736" y="22343"/>
                    <a:pt x="75186" y="28992"/>
                    <a:pt x="77079" y="36728"/>
                  </a:cubicBezTo>
                  <a:cubicBezTo>
                    <a:pt x="78861" y="44465"/>
                    <a:pt x="79863" y="54982"/>
                    <a:pt x="79863" y="68158"/>
                  </a:cubicBezTo>
                  <a:cubicBezTo>
                    <a:pt x="79863" y="83752"/>
                    <a:pt x="78304" y="96324"/>
                    <a:pt x="75408" y="105874"/>
                  </a:cubicBezTo>
                  <a:cubicBezTo>
                    <a:pt x="72402" y="115424"/>
                    <a:pt x="68059" y="122918"/>
                    <a:pt x="62157" y="128116"/>
                  </a:cubicBezTo>
                  <a:cubicBezTo>
                    <a:pt x="56255" y="133314"/>
                    <a:pt x="48905" y="135974"/>
                    <a:pt x="39885" y="135974"/>
                  </a:cubicBezTo>
                  <a:cubicBezTo>
                    <a:pt x="28080" y="135974"/>
                    <a:pt x="18837" y="131380"/>
                    <a:pt x="12044" y="122193"/>
                  </a:cubicBezTo>
                  <a:cubicBezTo>
                    <a:pt x="4026" y="111072"/>
                    <a:pt x="17" y="93060"/>
                    <a:pt x="17" y="68158"/>
                  </a:cubicBezTo>
                  <a:moveTo>
                    <a:pt x="15385" y="68158"/>
                  </a:moveTo>
                  <a:cubicBezTo>
                    <a:pt x="15385" y="89917"/>
                    <a:pt x="17835" y="104423"/>
                    <a:pt x="22512" y="111676"/>
                  </a:cubicBezTo>
                  <a:cubicBezTo>
                    <a:pt x="27189" y="118929"/>
                    <a:pt x="32980" y="122556"/>
                    <a:pt x="39885" y="122556"/>
                  </a:cubicBezTo>
                  <a:cubicBezTo>
                    <a:pt x="46789" y="122556"/>
                    <a:pt x="52580" y="118929"/>
                    <a:pt x="57368" y="111676"/>
                  </a:cubicBezTo>
                  <a:cubicBezTo>
                    <a:pt x="62045" y="104423"/>
                    <a:pt x="64384" y="89917"/>
                    <a:pt x="64384" y="68158"/>
                  </a:cubicBezTo>
                  <a:cubicBezTo>
                    <a:pt x="64384" y="46278"/>
                    <a:pt x="62045" y="31772"/>
                    <a:pt x="57368" y="24519"/>
                  </a:cubicBezTo>
                  <a:cubicBezTo>
                    <a:pt x="52580" y="17387"/>
                    <a:pt x="46789" y="13760"/>
                    <a:pt x="39773" y="13760"/>
                  </a:cubicBezTo>
                  <a:cubicBezTo>
                    <a:pt x="32869" y="13760"/>
                    <a:pt x="27301" y="16903"/>
                    <a:pt x="23180" y="23189"/>
                  </a:cubicBezTo>
                  <a:cubicBezTo>
                    <a:pt x="18058" y="31409"/>
                    <a:pt x="15385" y="46278"/>
                    <a:pt x="15385" y="68158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2" name="Freeform: Shape 4421">
              <a:extLst>
                <a:ext uri="{FF2B5EF4-FFF2-40B4-BE49-F238E27FC236}">
                  <a16:creationId xmlns:a16="http://schemas.microsoft.com/office/drawing/2014/main" id="{048CFEA7-BCF4-0F80-38E0-199C004AED4A}"/>
                </a:ext>
              </a:extLst>
            </p:cNvPr>
            <p:cNvSpPr/>
            <p:nvPr/>
          </p:nvSpPr>
          <p:spPr>
            <a:xfrm>
              <a:off x="24060178" y="7601070"/>
              <a:ext cx="17038" cy="18616"/>
            </a:xfrm>
            <a:custGeom>
              <a:avLst/>
              <a:gdLst>
                <a:gd name="connsiteX0" fmla="*/ 21 w 17038"/>
                <a:gd name="connsiteY0" fmla="*/ 18837 h 18616"/>
                <a:gd name="connsiteX1" fmla="*/ 21 w 17038"/>
                <a:gd name="connsiteY1" fmla="*/ 221 h 18616"/>
                <a:gd name="connsiteX2" fmla="*/ 17059 w 17038"/>
                <a:gd name="connsiteY2" fmla="*/ 221 h 18616"/>
                <a:gd name="connsiteX3" fmla="*/ 17059 w 17038"/>
                <a:gd name="connsiteY3" fmla="*/ 18837 h 1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8" h="18616">
                  <a:moveTo>
                    <a:pt x="21" y="18837"/>
                  </a:moveTo>
                  <a:lnTo>
                    <a:pt x="21" y="221"/>
                  </a:lnTo>
                  <a:lnTo>
                    <a:pt x="17059" y="221"/>
                  </a:lnTo>
                  <a:lnTo>
                    <a:pt x="17059" y="18837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3" name="Freeform: Shape 4422">
              <a:extLst>
                <a:ext uri="{FF2B5EF4-FFF2-40B4-BE49-F238E27FC236}">
                  <a16:creationId xmlns:a16="http://schemas.microsoft.com/office/drawing/2014/main" id="{7CD2EB3F-9A42-C6E4-8192-06CC16B36C70}"/>
                </a:ext>
              </a:extLst>
            </p:cNvPr>
            <p:cNvSpPr/>
            <p:nvPr/>
          </p:nvSpPr>
          <p:spPr>
            <a:xfrm>
              <a:off x="24110709" y="7486230"/>
              <a:ext cx="45101" cy="133455"/>
            </a:xfrm>
            <a:custGeom>
              <a:avLst/>
              <a:gdLst>
                <a:gd name="connsiteX0" fmla="*/ 45124 w 45101"/>
                <a:gd name="connsiteY0" fmla="*/ 133677 h 133455"/>
                <a:gd name="connsiteX1" fmla="*/ 30090 w 45101"/>
                <a:gd name="connsiteY1" fmla="*/ 133677 h 133455"/>
                <a:gd name="connsiteX2" fmla="*/ 30090 w 45101"/>
                <a:gd name="connsiteY2" fmla="*/ 29717 h 133455"/>
                <a:gd name="connsiteX3" fmla="*/ 15835 w 45101"/>
                <a:gd name="connsiteY3" fmla="*/ 40959 h 133455"/>
                <a:gd name="connsiteX4" fmla="*/ 22 w 45101"/>
                <a:gd name="connsiteY4" fmla="*/ 49300 h 133455"/>
                <a:gd name="connsiteX5" fmla="*/ 22 w 45101"/>
                <a:gd name="connsiteY5" fmla="*/ 33585 h 133455"/>
                <a:gd name="connsiteX6" fmla="*/ 22072 w 45101"/>
                <a:gd name="connsiteY6" fmla="*/ 17991 h 133455"/>
                <a:gd name="connsiteX7" fmla="*/ 35435 w 45101"/>
                <a:gd name="connsiteY7" fmla="*/ 221 h 133455"/>
                <a:gd name="connsiteX8" fmla="*/ 45124 w 45101"/>
                <a:gd name="connsiteY8" fmla="*/ 221 h 13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01" h="133455">
                  <a:moveTo>
                    <a:pt x="45124" y="133677"/>
                  </a:moveTo>
                  <a:lnTo>
                    <a:pt x="30090" y="133677"/>
                  </a:lnTo>
                  <a:lnTo>
                    <a:pt x="30090" y="29717"/>
                  </a:lnTo>
                  <a:cubicBezTo>
                    <a:pt x="26526" y="33464"/>
                    <a:pt x="21738" y="37212"/>
                    <a:pt x="15835" y="40959"/>
                  </a:cubicBezTo>
                  <a:cubicBezTo>
                    <a:pt x="10045" y="44707"/>
                    <a:pt x="4699" y="47487"/>
                    <a:pt x="22" y="49300"/>
                  </a:cubicBezTo>
                  <a:lnTo>
                    <a:pt x="22" y="33585"/>
                  </a:lnTo>
                  <a:cubicBezTo>
                    <a:pt x="8486" y="29354"/>
                    <a:pt x="15835" y="24156"/>
                    <a:pt x="22072" y="17991"/>
                  </a:cubicBezTo>
                  <a:cubicBezTo>
                    <a:pt x="28419" y="11947"/>
                    <a:pt x="32874" y="6024"/>
                    <a:pt x="35435" y="221"/>
                  </a:cubicBezTo>
                  <a:lnTo>
                    <a:pt x="45124" y="221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4" name="Freeform: Shape 4423">
              <a:extLst>
                <a:ext uri="{FF2B5EF4-FFF2-40B4-BE49-F238E27FC236}">
                  <a16:creationId xmlns:a16="http://schemas.microsoft.com/office/drawing/2014/main" id="{58A4F9CC-67A1-B80B-4BCD-218897296D0B}"/>
                </a:ext>
              </a:extLst>
            </p:cNvPr>
            <p:cNvSpPr/>
            <p:nvPr/>
          </p:nvSpPr>
          <p:spPr>
            <a:xfrm>
              <a:off x="24194145" y="7486230"/>
              <a:ext cx="80736" cy="135752"/>
            </a:xfrm>
            <a:custGeom>
              <a:avLst/>
              <a:gdLst>
                <a:gd name="connsiteX0" fmla="*/ 23411 w 80736"/>
                <a:gd name="connsiteY0" fmla="*/ 61630 h 135752"/>
                <a:gd name="connsiteX1" fmla="*/ 9491 w 80736"/>
                <a:gd name="connsiteY1" fmla="*/ 50992 h 135752"/>
                <a:gd name="connsiteX2" fmla="*/ 4925 w 80736"/>
                <a:gd name="connsiteY2" fmla="*/ 34552 h 135752"/>
                <a:gd name="connsiteX3" fmla="*/ 14614 w 80736"/>
                <a:gd name="connsiteY3" fmla="*/ 10134 h 135752"/>
                <a:gd name="connsiteX4" fmla="*/ 40116 w 80736"/>
                <a:gd name="connsiteY4" fmla="*/ 221 h 135752"/>
                <a:gd name="connsiteX5" fmla="*/ 65951 w 80736"/>
                <a:gd name="connsiteY5" fmla="*/ 10375 h 135752"/>
                <a:gd name="connsiteX6" fmla="*/ 75751 w 80736"/>
                <a:gd name="connsiteY6" fmla="*/ 34915 h 135752"/>
                <a:gd name="connsiteX7" fmla="*/ 71297 w 80736"/>
                <a:gd name="connsiteY7" fmla="*/ 50992 h 135752"/>
                <a:gd name="connsiteX8" fmla="*/ 57710 w 80736"/>
                <a:gd name="connsiteY8" fmla="*/ 61630 h 135752"/>
                <a:gd name="connsiteX9" fmla="*/ 74860 w 80736"/>
                <a:gd name="connsiteY9" fmla="*/ 74444 h 135752"/>
                <a:gd name="connsiteX10" fmla="*/ 80762 w 80736"/>
                <a:gd name="connsiteY10" fmla="*/ 95720 h 135752"/>
                <a:gd name="connsiteX11" fmla="*/ 69626 w 80736"/>
                <a:gd name="connsiteY11" fmla="*/ 124369 h 135752"/>
                <a:gd name="connsiteX12" fmla="*/ 40338 w 80736"/>
                <a:gd name="connsiteY12" fmla="*/ 135974 h 135752"/>
                <a:gd name="connsiteX13" fmla="*/ 11162 w 80736"/>
                <a:gd name="connsiteY13" fmla="*/ 124248 h 135752"/>
                <a:gd name="connsiteX14" fmla="*/ 26 w 80736"/>
                <a:gd name="connsiteY14" fmla="*/ 95236 h 135752"/>
                <a:gd name="connsiteX15" fmla="*/ 6150 w 80736"/>
                <a:gd name="connsiteY15" fmla="*/ 73477 h 135752"/>
                <a:gd name="connsiteX16" fmla="*/ 23411 w 80736"/>
                <a:gd name="connsiteY16" fmla="*/ 61630 h 135752"/>
                <a:gd name="connsiteX17" fmla="*/ 20293 w 80736"/>
                <a:gd name="connsiteY17" fmla="*/ 33948 h 135752"/>
                <a:gd name="connsiteX18" fmla="*/ 25973 w 80736"/>
                <a:gd name="connsiteY18" fmla="*/ 49300 h 135752"/>
                <a:gd name="connsiteX19" fmla="*/ 40450 w 80736"/>
                <a:gd name="connsiteY19" fmla="*/ 55344 h 135752"/>
                <a:gd name="connsiteX20" fmla="*/ 54704 w 80736"/>
                <a:gd name="connsiteY20" fmla="*/ 49421 h 135752"/>
                <a:gd name="connsiteX21" fmla="*/ 60272 w 80736"/>
                <a:gd name="connsiteY21" fmla="*/ 34794 h 135752"/>
                <a:gd name="connsiteX22" fmla="*/ 54592 w 80736"/>
                <a:gd name="connsiteY22" fmla="*/ 19804 h 135752"/>
                <a:gd name="connsiteX23" fmla="*/ 40338 w 80736"/>
                <a:gd name="connsiteY23" fmla="*/ 13639 h 135752"/>
                <a:gd name="connsiteX24" fmla="*/ 26084 w 80736"/>
                <a:gd name="connsiteY24" fmla="*/ 19563 h 135752"/>
                <a:gd name="connsiteX25" fmla="*/ 20293 w 80736"/>
                <a:gd name="connsiteY25" fmla="*/ 33948 h 135752"/>
                <a:gd name="connsiteX26" fmla="*/ 15505 w 80736"/>
                <a:gd name="connsiteY26" fmla="*/ 95357 h 135752"/>
                <a:gd name="connsiteX27" fmla="*/ 18512 w 80736"/>
                <a:gd name="connsiteY27" fmla="*/ 108775 h 135752"/>
                <a:gd name="connsiteX28" fmla="*/ 27643 w 80736"/>
                <a:gd name="connsiteY28" fmla="*/ 118929 h 135752"/>
                <a:gd name="connsiteX29" fmla="*/ 40561 w 80736"/>
                <a:gd name="connsiteY29" fmla="*/ 122556 h 135752"/>
                <a:gd name="connsiteX30" fmla="*/ 58379 w 80736"/>
                <a:gd name="connsiteY30" fmla="*/ 115061 h 135752"/>
                <a:gd name="connsiteX31" fmla="*/ 65394 w 80736"/>
                <a:gd name="connsiteY31" fmla="*/ 95840 h 135752"/>
                <a:gd name="connsiteX32" fmla="*/ 58156 w 80736"/>
                <a:gd name="connsiteY32" fmla="*/ 76378 h 135752"/>
                <a:gd name="connsiteX33" fmla="*/ 40116 w 80736"/>
                <a:gd name="connsiteY33" fmla="*/ 68642 h 135752"/>
                <a:gd name="connsiteX34" fmla="*/ 22520 w 80736"/>
                <a:gd name="connsiteY34" fmla="*/ 76257 h 135752"/>
                <a:gd name="connsiteX35" fmla="*/ 15505 w 80736"/>
                <a:gd name="connsiteY35" fmla="*/ 95357 h 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0736" h="135752">
                  <a:moveTo>
                    <a:pt x="23411" y="61630"/>
                  </a:moveTo>
                  <a:cubicBezTo>
                    <a:pt x="17064" y="59092"/>
                    <a:pt x="12498" y="55586"/>
                    <a:pt x="9491" y="50992"/>
                  </a:cubicBezTo>
                  <a:cubicBezTo>
                    <a:pt x="6485" y="46399"/>
                    <a:pt x="4925" y="40959"/>
                    <a:pt x="4925" y="34552"/>
                  </a:cubicBezTo>
                  <a:cubicBezTo>
                    <a:pt x="4925" y="24882"/>
                    <a:pt x="8155" y="16661"/>
                    <a:pt x="14614" y="10134"/>
                  </a:cubicBezTo>
                  <a:cubicBezTo>
                    <a:pt x="20961" y="3485"/>
                    <a:pt x="29536" y="221"/>
                    <a:pt x="40116" y="221"/>
                  </a:cubicBezTo>
                  <a:cubicBezTo>
                    <a:pt x="50806" y="221"/>
                    <a:pt x="59492" y="3606"/>
                    <a:pt x="65951" y="10375"/>
                  </a:cubicBezTo>
                  <a:cubicBezTo>
                    <a:pt x="72410" y="17024"/>
                    <a:pt x="75751" y="25244"/>
                    <a:pt x="75751" y="34915"/>
                  </a:cubicBezTo>
                  <a:cubicBezTo>
                    <a:pt x="75751" y="41080"/>
                    <a:pt x="74192" y="46520"/>
                    <a:pt x="71297" y="50992"/>
                  </a:cubicBezTo>
                  <a:cubicBezTo>
                    <a:pt x="68290" y="55586"/>
                    <a:pt x="63724" y="59092"/>
                    <a:pt x="57710" y="61630"/>
                  </a:cubicBezTo>
                  <a:cubicBezTo>
                    <a:pt x="65172" y="64290"/>
                    <a:pt x="70962" y="68521"/>
                    <a:pt x="74860" y="74444"/>
                  </a:cubicBezTo>
                  <a:cubicBezTo>
                    <a:pt x="78758" y="80367"/>
                    <a:pt x="80762" y="87499"/>
                    <a:pt x="80762" y="95720"/>
                  </a:cubicBezTo>
                  <a:cubicBezTo>
                    <a:pt x="80762" y="107083"/>
                    <a:pt x="76976" y="116632"/>
                    <a:pt x="69626" y="124369"/>
                  </a:cubicBezTo>
                  <a:cubicBezTo>
                    <a:pt x="62165" y="132106"/>
                    <a:pt x="52476" y="135974"/>
                    <a:pt x="40338" y="135974"/>
                  </a:cubicBezTo>
                  <a:cubicBezTo>
                    <a:pt x="28311" y="135974"/>
                    <a:pt x="18512" y="132106"/>
                    <a:pt x="11162" y="124248"/>
                  </a:cubicBezTo>
                  <a:cubicBezTo>
                    <a:pt x="3701" y="116512"/>
                    <a:pt x="26" y="106841"/>
                    <a:pt x="26" y="95236"/>
                  </a:cubicBezTo>
                  <a:cubicBezTo>
                    <a:pt x="26" y="86653"/>
                    <a:pt x="2030" y="79400"/>
                    <a:pt x="6150" y="73477"/>
                  </a:cubicBezTo>
                  <a:cubicBezTo>
                    <a:pt x="10159" y="67675"/>
                    <a:pt x="15839" y="63685"/>
                    <a:pt x="23411" y="61630"/>
                  </a:cubicBezTo>
                  <a:moveTo>
                    <a:pt x="20293" y="33948"/>
                  </a:moveTo>
                  <a:cubicBezTo>
                    <a:pt x="20293" y="40234"/>
                    <a:pt x="22186" y="45432"/>
                    <a:pt x="25973" y="49300"/>
                  </a:cubicBezTo>
                  <a:cubicBezTo>
                    <a:pt x="29648" y="53410"/>
                    <a:pt x="34547" y="55344"/>
                    <a:pt x="40450" y="55344"/>
                  </a:cubicBezTo>
                  <a:cubicBezTo>
                    <a:pt x="46240" y="55344"/>
                    <a:pt x="51029" y="53410"/>
                    <a:pt x="54704" y="49421"/>
                  </a:cubicBezTo>
                  <a:cubicBezTo>
                    <a:pt x="58379" y="45432"/>
                    <a:pt x="60272" y="40597"/>
                    <a:pt x="60272" y="34794"/>
                  </a:cubicBezTo>
                  <a:cubicBezTo>
                    <a:pt x="60272" y="28871"/>
                    <a:pt x="58379" y="23794"/>
                    <a:pt x="54592" y="19804"/>
                  </a:cubicBezTo>
                  <a:cubicBezTo>
                    <a:pt x="50695" y="15694"/>
                    <a:pt x="46018" y="13639"/>
                    <a:pt x="40338" y="13639"/>
                  </a:cubicBezTo>
                  <a:cubicBezTo>
                    <a:pt x="34547" y="13639"/>
                    <a:pt x="29759" y="15694"/>
                    <a:pt x="26084" y="19563"/>
                  </a:cubicBezTo>
                  <a:cubicBezTo>
                    <a:pt x="22186" y="23673"/>
                    <a:pt x="20293" y="28387"/>
                    <a:pt x="20293" y="33948"/>
                  </a:cubicBezTo>
                  <a:moveTo>
                    <a:pt x="15505" y="95357"/>
                  </a:moveTo>
                  <a:cubicBezTo>
                    <a:pt x="15505" y="99951"/>
                    <a:pt x="16507" y="104423"/>
                    <a:pt x="18512" y="108775"/>
                  </a:cubicBezTo>
                  <a:cubicBezTo>
                    <a:pt x="20627" y="113127"/>
                    <a:pt x="23634" y="116512"/>
                    <a:pt x="27643" y="118929"/>
                  </a:cubicBezTo>
                  <a:cubicBezTo>
                    <a:pt x="31652" y="121347"/>
                    <a:pt x="35884" y="122556"/>
                    <a:pt x="40561" y="122556"/>
                  </a:cubicBezTo>
                  <a:cubicBezTo>
                    <a:pt x="47688" y="122556"/>
                    <a:pt x="53701" y="120017"/>
                    <a:pt x="58379" y="115061"/>
                  </a:cubicBezTo>
                  <a:cubicBezTo>
                    <a:pt x="63056" y="109984"/>
                    <a:pt x="65394" y="103577"/>
                    <a:pt x="65394" y="95840"/>
                  </a:cubicBezTo>
                  <a:cubicBezTo>
                    <a:pt x="65394" y="87983"/>
                    <a:pt x="62944" y="81576"/>
                    <a:pt x="58156" y="76378"/>
                  </a:cubicBezTo>
                  <a:cubicBezTo>
                    <a:pt x="53367" y="71301"/>
                    <a:pt x="47243" y="68642"/>
                    <a:pt x="40116" y="68642"/>
                  </a:cubicBezTo>
                  <a:cubicBezTo>
                    <a:pt x="32988" y="68642"/>
                    <a:pt x="27086" y="71180"/>
                    <a:pt x="22520" y="76257"/>
                  </a:cubicBezTo>
                  <a:cubicBezTo>
                    <a:pt x="17843" y="81334"/>
                    <a:pt x="15505" y="87741"/>
                    <a:pt x="15505" y="95357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25" name="Freeform: Shape 4424">
            <a:extLst>
              <a:ext uri="{FF2B5EF4-FFF2-40B4-BE49-F238E27FC236}">
                <a16:creationId xmlns:a16="http://schemas.microsoft.com/office/drawing/2014/main" id="{8C2B87CC-BBD6-6DA5-0F77-A34C2208B4BF}"/>
              </a:ext>
            </a:extLst>
          </p:cNvPr>
          <p:cNvSpPr/>
          <p:nvPr/>
        </p:nvSpPr>
        <p:spPr>
          <a:xfrm>
            <a:off x="26346282" y="7486230"/>
            <a:ext cx="45101" cy="133455"/>
          </a:xfrm>
          <a:custGeom>
            <a:avLst/>
            <a:gdLst>
              <a:gd name="connsiteX0" fmla="*/ 45202 w 45101"/>
              <a:gd name="connsiteY0" fmla="*/ 133677 h 133455"/>
              <a:gd name="connsiteX1" fmla="*/ 30168 w 45101"/>
              <a:gd name="connsiteY1" fmla="*/ 133677 h 133455"/>
              <a:gd name="connsiteX2" fmla="*/ 30168 w 45101"/>
              <a:gd name="connsiteY2" fmla="*/ 29717 h 133455"/>
              <a:gd name="connsiteX3" fmla="*/ 15914 w 45101"/>
              <a:gd name="connsiteY3" fmla="*/ 40959 h 133455"/>
              <a:gd name="connsiteX4" fmla="*/ 101 w 45101"/>
              <a:gd name="connsiteY4" fmla="*/ 49300 h 133455"/>
              <a:gd name="connsiteX5" fmla="*/ 101 w 45101"/>
              <a:gd name="connsiteY5" fmla="*/ 33585 h 133455"/>
              <a:gd name="connsiteX6" fmla="*/ 22150 w 45101"/>
              <a:gd name="connsiteY6" fmla="*/ 17991 h 133455"/>
              <a:gd name="connsiteX7" fmla="*/ 35513 w 45101"/>
              <a:gd name="connsiteY7" fmla="*/ 221 h 133455"/>
              <a:gd name="connsiteX8" fmla="*/ 45202 w 45101"/>
              <a:gd name="connsiteY8" fmla="*/ 221 h 13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01" h="133455">
                <a:moveTo>
                  <a:pt x="45202" y="133677"/>
                </a:moveTo>
                <a:lnTo>
                  <a:pt x="30168" y="133677"/>
                </a:lnTo>
                <a:lnTo>
                  <a:pt x="30168" y="29717"/>
                </a:lnTo>
                <a:cubicBezTo>
                  <a:pt x="26605" y="33464"/>
                  <a:pt x="21816" y="37212"/>
                  <a:pt x="15914" y="40959"/>
                </a:cubicBezTo>
                <a:cubicBezTo>
                  <a:pt x="10123" y="44707"/>
                  <a:pt x="4778" y="47487"/>
                  <a:pt x="101" y="49300"/>
                </a:cubicBezTo>
                <a:lnTo>
                  <a:pt x="101" y="33585"/>
                </a:lnTo>
                <a:cubicBezTo>
                  <a:pt x="8564" y="29354"/>
                  <a:pt x="15914" y="24156"/>
                  <a:pt x="22150" y="17991"/>
                </a:cubicBezTo>
                <a:cubicBezTo>
                  <a:pt x="28498" y="11947"/>
                  <a:pt x="32952" y="6024"/>
                  <a:pt x="35513" y="221"/>
                </a:cubicBezTo>
                <a:lnTo>
                  <a:pt x="45202" y="221"/>
                </a:lnTo>
                <a:close/>
              </a:path>
            </a:pathLst>
          </a:custGeom>
          <a:solidFill>
            <a:srgbClr val="000000"/>
          </a:solidFill>
          <a:ln w="28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26" name="Graphic 107">
            <a:extLst>
              <a:ext uri="{FF2B5EF4-FFF2-40B4-BE49-F238E27FC236}">
                <a16:creationId xmlns:a16="http://schemas.microsoft.com/office/drawing/2014/main" id="{98DF38A8-83D8-7DD4-1B6A-2F34CFC7C357}"/>
              </a:ext>
            </a:extLst>
          </p:cNvPr>
          <p:cNvGrpSpPr/>
          <p:nvPr/>
        </p:nvGrpSpPr>
        <p:grpSpPr>
          <a:xfrm>
            <a:off x="24877761" y="7486714"/>
            <a:ext cx="731417" cy="208690"/>
            <a:chOff x="24877761" y="7486714"/>
            <a:chExt cx="731417" cy="208690"/>
          </a:xfrm>
          <a:solidFill>
            <a:srgbClr val="000000"/>
          </a:solidFill>
        </p:grpSpPr>
        <p:sp>
          <p:nvSpPr>
            <p:cNvPr id="4427" name="Freeform: Shape 4426">
              <a:extLst>
                <a:ext uri="{FF2B5EF4-FFF2-40B4-BE49-F238E27FC236}">
                  <a16:creationId xmlns:a16="http://schemas.microsoft.com/office/drawing/2014/main" id="{B55BBACF-9FFE-EEC8-F80F-D7A8F0E61F63}"/>
                </a:ext>
              </a:extLst>
            </p:cNvPr>
            <p:cNvSpPr/>
            <p:nvPr/>
          </p:nvSpPr>
          <p:spPr>
            <a:xfrm>
              <a:off x="24877761" y="7489736"/>
              <a:ext cx="43319" cy="131159"/>
            </a:xfrm>
            <a:custGeom>
              <a:avLst/>
              <a:gdLst>
                <a:gd name="connsiteX0" fmla="*/ 41142 w 43319"/>
                <a:gd name="connsiteY0" fmla="*/ 115545 h 131159"/>
                <a:gd name="connsiteX1" fmla="*/ 43369 w 43319"/>
                <a:gd name="connsiteY1" fmla="*/ 129930 h 131159"/>
                <a:gd name="connsiteX2" fmla="*/ 32010 w 43319"/>
                <a:gd name="connsiteY2" fmla="*/ 131380 h 131159"/>
                <a:gd name="connsiteX3" fmla="*/ 19315 w 43319"/>
                <a:gd name="connsiteY3" fmla="*/ 128600 h 131159"/>
                <a:gd name="connsiteX4" fmla="*/ 12856 w 43319"/>
                <a:gd name="connsiteY4" fmla="*/ 121226 h 131159"/>
                <a:gd name="connsiteX5" fmla="*/ 11074 w 43319"/>
                <a:gd name="connsiteY5" fmla="*/ 102006 h 131159"/>
                <a:gd name="connsiteX6" fmla="*/ 11074 w 43319"/>
                <a:gd name="connsiteY6" fmla="*/ 46520 h 131159"/>
                <a:gd name="connsiteX7" fmla="*/ 50 w 43319"/>
                <a:gd name="connsiteY7" fmla="*/ 46520 h 131159"/>
                <a:gd name="connsiteX8" fmla="*/ 50 w 43319"/>
                <a:gd name="connsiteY8" fmla="*/ 33948 h 131159"/>
                <a:gd name="connsiteX9" fmla="*/ 11074 w 43319"/>
                <a:gd name="connsiteY9" fmla="*/ 33948 h 131159"/>
                <a:gd name="connsiteX10" fmla="*/ 11074 w 43319"/>
                <a:gd name="connsiteY10" fmla="*/ 10013 h 131159"/>
                <a:gd name="connsiteX11" fmla="*/ 25997 w 43319"/>
                <a:gd name="connsiteY11" fmla="*/ 221 h 131159"/>
                <a:gd name="connsiteX12" fmla="*/ 25997 w 43319"/>
                <a:gd name="connsiteY12" fmla="*/ 33948 h 131159"/>
                <a:gd name="connsiteX13" fmla="*/ 41142 w 43319"/>
                <a:gd name="connsiteY13" fmla="*/ 33948 h 131159"/>
                <a:gd name="connsiteX14" fmla="*/ 41142 w 43319"/>
                <a:gd name="connsiteY14" fmla="*/ 46520 h 131159"/>
                <a:gd name="connsiteX15" fmla="*/ 25997 w 43319"/>
                <a:gd name="connsiteY15" fmla="*/ 46520 h 131159"/>
                <a:gd name="connsiteX16" fmla="*/ 25997 w 43319"/>
                <a:gd name="connsiteY16" fmla="*/ 102852 h 131159"/>
                <a:gd name="connsiteX17" fmla="*/ 26776 w 43319"/>
                <a:gd name="connsiteY17" fmla="*/ 111797 h 131159"/>
                <a:gd name="connsiteX18" fmla="*/ 29449 w 43319"/>
                <a:gd name="connsiteY18" fmla="*/ 115061 h 131159"/>
                <a:gd name="connsiteX19" fmla="*/ 34572 w 43319"/>
                <a:gd name="connsiteY19" fmla="*/ 116149 h 131159"/>
                <a:gd name="connsiteX20" fmla="*/ 41142 w 43319"/>
                <a:gd name="connsiteY20" fmla="*/ 115545 h 13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319" h="131159">
                  <a:moveTo>
                    <a:pt x="41142" y="115545"/>
                  </a:moveTo>
                  <a:lnTo>
                    <a:pt x="43369" y="129930"/>
                  </a:lnTo>
                  <a:cubicBezTo>
                    <a:pt x="39026" y="130897"/>
                    <a:pt x="35351" y="131380"/>
                    <a:pt x="32010" y="131380"/>
                  </a:cubicBezTo>
                  <a:cubicBezTo>
                    <a:pt x="26442" y="131380"/>
                    <a:pt x="22211" y="130534"/>
                    <a:pt x="19315" y="128600"/>
                  </a:cubicBezTo>
                  <a:cubicBezTo>
                    <a:pt x="16197" y="126787"/>
                    <a:pt x="14081" y="124248"/>
                    <a:pt x="12856" y="121226"/>
                  </a:cubicBezTo>
                  <a:cubicBezTo>
                    <a:pt x="11631" y="118204"/>
                    <a:pt x="11074" y="111797"/>
                    <a:pt x="11074" y="102006"/>
                  </a:cubicBezTo>
                  <a:lnTo>
                    <a:pt x="11074" y="46520"/>
                  </a:lnTo>
                  <a:lnTo>
                    <a:pt x="50" y="46520"/>
                  </a:lnTo>
                  <a:lnTo>
                    <a:pt x="50" y="33948"/>
                  </a:lnTo>
                  <a:lnTo>
                    <a:pt x="11074" y="33948"/>
                  </a:lnTo>
                  <a:lnTo>
                    <a:pt x="11074" y="10013"/>
                  </a:lnTo>
                  <a:lnTo>
                    <a:pt x="25997" y="221"/>
                  </a:lnTo>
                  <a:lnTo>
                    <a:pt x="25997" y="33948"/>
                  </a:lnTo>
                  <a:lnTo>
                    <a:pt x="41142" y="33948"/>
                  </a:lnTo>
                  <a:lnTo>
                    <a:pt x="41142" y="46520"/>
                  </a:lnTo>
                  <a:lnTo>
                    <a:pt x="25997" y="46520"/>
                  </a:lnTo>
                  <a:lnTo>
                    <a:pt x="25997" y="102852"/>
                  </a:lnTo>
                  <a:cubicBezTo>
                    <a:pt x="25997" y="107566"/>
                    <a:pt x="26331" y="110588"/>
                    <a:pt x="26776" y="111797"/>
                  </a:cubicBezTo>
                  <a:cubicBezTo>
                    <a:pt x="27333" y="113248"/>
                    <a:pt x="28224" y="114215"/>
                    <a:pt x="29449" y="115061"/>
                  </a:cubicBezTo>
                  <a:cubicBezTo>
                    <a:pt x="30563" y="115786"/>
                    <a:pt x="32344" y="116149"/>
                    <a:pt x="34572" y="116149"/>
                  </a:cubicBezTo>
                  <a:cubicBezTo>
                    <a:pt x="36242" y="116149"/>
                    <a:pt x="38358" y="116028"/>
                    <a:pt x="41142" y="115545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8" name="Freeform: Shape 4427">
              <a:extLst>
                <a:ext uri="{FF2B5EF4-FFF2-40B4-BE49-F238E27FC236}">
                  <a16:creationId xmlns:a16="http://schemas.microsoft.com/office/drawing/2014/main" id="{D90554CE-AFCD-72D0-71E1-67AE4671A396}"/>
                </a:ext>
              </a:extLst>
            </p:cNvPr>
            <p:cNvSpPr/>
            <p:nvPr/>
          </p:nvSpPr>
          <p:spPr>
            <a:xfrm>
              <a:off x="24933413" y="7521287"/>
              <a:ext cx="48107" cy="98399"/>
            </a:xfrm>
            <a:custGeom>
              <a:avLst/>
              <a:gdLst>
                <a:gd name="connsiteX0" fmla="*/ 51 w 48107"/>
                <a:gd name="connsiteY0" fmla="*/ 98621 h 98399"/>
                <a:gd name="connsiteX1" fmla="*/ 51 w 48107"/>
                <a:gd name="connsiteY1" fmla="*/ 2397 h 98399"/>
                <a:gd name="connsiteX2" fmla="*/ 13526 w 48107"/>
                <a:gd name="connsiteY2" fmla="*/ 2397 h 98399"/>
                <a:gd name="connsiteX3" fmla="*/ 13526 w 48107"/>
                <a:gd name="connsiteY3" fmla="*/ 16903 h 98399"/>
                <a:gd name="connsiteX4" fmla="*/ 23103 w 48107"/>
                <a:gd name="connsiteY4" fmla="*/ 3364 h 98399"/>
                <a:gd name="connsiteX5" fmla="*/ 32791 w 48107"/>
                <a:gd name="connsiteY5" fmla="*/ 221 h 98399"/>
                <a:gd name="connsiteX6" fmla="*/ 48159 w 48107"/>
                <a:gd name="connsiteY6" fmla="*/ 5419 h 98399"/>
                <a:gd name="connsiteX7" fmla="*/ 43037 w 48107"/>
                <a:gd name="connsiteY7" fmla="*/ 20530 h 98399"/>
                <a:gd name="connsiteX8" fmla="*/ 32012 w 48107"/>
                <a:gd name="connsiteY8" fmla="*/ 17024 h 98399"/>
                <a:gd name="connsiteX9" fmla="*/ 23214 w 48107"/>
                <a:gd name="connsiteY9" fmla="*/ 20288 h 98399"/>
                <a:gd name="connsiteX10" fmla="*/ 17535 w 48107"/>
                <a:gd name="connsiteY10" fmla="*/ 29233 h 98399"/>
                <a:gd name="connsiteX11" fmla="*/ 15085 w 48107"/>
                <a:gd name="connsiteY11" fmla="*/ 48212 h 98399"/>
                <a:gd name="connsiteX12" fmla="*/ 15085 w 48107"/>
                <a:gd name="connsiteY12" fmla="*/ 98621 h 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07" h="98399">
                  <a:moveTo>
                    <a:pt x="51" y="98621"/>
                  </a:moveTo>
                  <a:lnTo>
                    <a:pt x="51" y="2397"/>
                  </a:lnTo>
                  <a:lnTo>
                    <a:pt x="13526" y="2397"/>
                  </a:lnTo>
                  <a:lnTo>
                    <a:pt x="13526" y="16903"/>
                  </a:lnTo>
                  <a:cubicBezTo>
                    <a:pt x="16978" y="10134"/>
                    <a:pt x="20208" y="5540"/>
                    <a:pt x="23103" y="3364"/>
                  </a:cubicBezTo>
                  <a:cubicBezTo>
                    <a:pt x="25998" y="1188"/>
                    <a:pt x="29228" y="221"/>
                    <a:pt x="32791" y="221"/>
                  </a:cubicBezTo>
                  <a:cubicBezTo>
                    <a:pt x="37803" y="221"/>
                    <a:pt x="42925" y="1914"/>
                    <a:pt x="48159" y="5419"/>
                  </a:cubicBezTo>
                  <a:lnTo>
                    <a:pt x="43037" y="20530"/>
                  </a:lnTo>
                  <a:cubicBezTo>
                    <a:pt x="39362" y="18233"/>
                    <a:pt x="35687" y="17024"/>
                    <a:pt x="32012" y="17024"/>
                  </a:cubicBezTo>
                  <a:cubicBezTo>
                    <a:pt x="28671" y="17024"/>
                    <a:pt x="25776" y="18112"/>
                    <a:pt x="23214" y="20288"/>
                  </a:cubicBezTo>
                  <a:cubicBezTo>
                    <a:pt x="20542" y="22343"/>
                    <a:pt x="18649" y="25365"/>
                    <a:pt x="17535" y="29233"/>
                  </a:cubicBezTo>
                  <a:cubicBezTo>
                    <a:pt x="15865" y="35036"/>
                    <a:pt x="15085" y="41322"/>
                    <a:pt x="15085" y="48212"/>
                  </a:cubicBezTo>
                  <a:lnTo>
                    <a:pt x="15085" y="98621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9" name="Freeform: Shape 4428">
              <a:extLst>
                <a:ext uri="{FF2B5EF4-FFF2-40B4-BE49-F238E27FC236}">
                  <a16:creationId xmlns:a16="http://schemas.microsoft.com/office/drawing/2014/main" id="{1765222D-6304-ABD8-7315-6A9A018F2595}"/>
                </a:ext>
              </a:extLst>
            </p:cNvPr>
            <p:cNvSpPr/>
            <p:nvPr/>
          </p:nvSpPr>
          <p:spPr>
            <a:xfrm>
              <a:off x="24985473" y="7521287"/>
              <a:ext cx="81627" cy="100575"/>
            </a:xfrm>
            <a:custGeom>
              <a:avLst/>
              <a:gdLst>
                <a:gd name="connsiteX0" fmla="*/ 62972 w 81627"/>
                <a:gd name="connsiteY0" fmla="*/ 86774 h 100575"/>
                <a:gd name="connsiteX1" fmla="*/ 46936 w 81627"/>
                <a:gd name="connsiteY1" fmla="*/ 97654 h 100575"/>
                <a:gd name="connsiteX2" fmla="*/ 30344 w 81627"/>
                <a:gd name="connsiteY2" fmla="*/ 100797 h 100575"/>
                <a:gd name="connsiteX3" fmla="*/ 7849 w 81627"/>
                <a:gd name="connsiteY3" fmla="*/ 93060 h 100575"/>
                <a:gd name="connsiteX4" fmla="*/ 53 w 81627"/>
                <a:gd name="connsiteY4" fmla="*/ 73235 h 100575"/>
                <a:gd name="connsiteX5" fmla="*/ 2949 w 81627"/>
                <a:gd name="connsiteY5" fmla="*/ 60301 h 100575"/>
                <a:gd name="connsiteX6" fmla="*/ 10744 w 81627"/>
                <a:gd name="connsiteY6" fmla="*/ 50993 h 100575"/>
                <a:gd name="connsiteX7" fmla="*/ 21546 w 81627"/>
                <a:gd name="connsiteY7" fmla="*/ 45553 h 100575"/>
                <a:gd name="connsiteX8" fmla="*/ 34909 w 81627"/>
                <a:gd name="connsiteY8" fmla="*/ 43135 h 100575"/>
                <a:gd name="connsiteX9" fmla="*/ 61747 w 81627"/>
                <a:gd name="connsiteY9" fmla="*/ 37454 h 100575"/>
                <a:gd name="connsiteX10" fmla="*/ 61747 w 81627"/>
                <a:gd name="connsiteY10" fmla="*/ 33223 h 100575"/>
                <a:gd name="connsiteX11" fmla="*/ 57516 w 81627"/>
                <a:gd name="connsiteY11" fmla="*/ 19200 h 100575"/>
                <a:gd name="connsiteX12" fmla="*/ 40366 w 81627"/>
                <a:gd name="connsiteY12" fmla="*/ 13640 h 100575"/>
                <a:gd name="connsiteX13" fmla="*/ 24776 w 81627"/>
                <a:gd name="connsiteY13" fmla="*/ 17750 h 100575"/>
                <a:gd name="connsiteX14" fmla="*/ 17314 w 81627"/>
                <a:gd name="connsiteY14" fmla="*/ 32014 h 100575"/>
                <a:gd name="connsiteX15" fmla="*/ 2615 w 81627"/>
                <a:gd name="connsiteY15" fmla="*/ 29838 h 100575"/>
                <a:gd name="connsiteX16" fmla="*/ 9185 w 81627"/>
                <a:gd name="connsiteY16" fmla="*/ 13277 h 100575"/>
                <a:gd name="connsiteX17" fmla="*/ 22437 w 81627"/>
                <a:gd name="connsiteY17" fmla="*/ 3606 h 100575"/>
                <a:gd name="connsiteX18" fmla="*/ 42593 w 81627"/>
                <a:gd name="connsiteY18" fmla="*/ 221 h 100575"/>
                <a:gd name="connsiteX19" fmla="*/ 61079 w 81627"/>
                <a:gd name="connsiteY19" fmla="*/ 3122 h 100575"/>
                <a:gd name="connsiteX20" fmla="*/ 71547 w 81627"/>
                <a:gd name="connsiteY20" fmla="*/ 10376 h 100575"/>
                <a:gd name="connsiteX21" fmla="*/ 76224 w 81627"/>
                <a:gd name="connsiteY21" fmla="*/ 21497 h 100575"/>
                <a:gd name="connsiteX22" fmla="*/ 76892 w 81627"/>
                <a:gd name="connsiteY22" fmla="*/ 36487 h 100575"/>
                <a:gd name="connsiteX23" fmla="*/ 76892 w 81627"/>
                <a:gd name="connsiteY23" fmla="*/ 58246 h 100575"/>
                <a:gd name="connsiteX24" fmla="*/ 77895 w 81627"/>
                <a:gd name="connsiteY24" fmla="*/ 87016 h 100575"/>
                <a:gd name="connsiteX25" fmla="*/ 81681 w 81627"/>
                <a:gd name="connsiteY25" fmla="*/ 98621 h 100575"/>
                <a:gd name="connsiteX26" fmla="*/ 65979 w 81627"/>
                <a:gd name="connsiteY26" fmla="*/ 98621 h 100575"/>
                <a:gd name="connsiteX27" fmla="*/ 62972 w 81627"/>
                <a:gd name="connsiteY27" fmla="*/ 86774 h 100575"/>
                <a:gd name="connsiteX28" fmla="*/ 61747 w 81627"/>
                <a:gd name="connsiteY28" fmla="*/ 50267 h 100575"/>
                <a:gd name="connsiteX29" fmla="*/ 37137 w 81627"/>
                <a:gd name="connsiteY29" fmla="*/ 56432 h 100575"/>
                <a:gd name="connsiteX30" fmla="*/ 24107 w 81627"/>
                <a:gd name="connsiteY30" fmla="*/ 59696 h 100575"/>
                <a:gd name="connsiteX31" fmla="*/ 18094 w 81627"/>
                <a:gd name="connsiteY31" fmla="*/ 65015 h 100575"/>
                <a:gd name="connsiteX32" fmla="*/ 16089 w 81627"/>
                <a:gd name="connsiteY32" fmla="*/ 72752 h 100575"/>
                <a:gd name="connsiteX33" fmla="*/ 20544 w 81627"/>
                <a:gd name="connsiteY33" fmla="*/ 83631 h 100575"/>
                <a:gd name="connsiteX34" fmla="*/ 33907 w 81627"/>
                <a:gd name="connsiteY34" fmla="*/ 87983 h 100575"/>
                <a:gd name="connsiteX35" fmla="*/ 49386 w 81627"/>
                <a:gd name="connsiteY35" fmla="*/ 83873 h 100575"/>
                <a:gd name="connsiteX36" fmla="*/ 59297 w 81627"/>
                <a:gd name="connsiteY36" fmla="*/ 72631 h 100575"/>
                <a:gd name="connsiteX37" fmla="*/ 61747 w 81627"/>
                <a:gd name="connsiteY37" fmla="*/ 56311 h 10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1627" h="100575">
                  <a:moveTo>
                    <a:pt x="62972" y="86774"/>
                  </a:moveTo>
                  <a:cubicBezTo>
                    <a:pt x="57404" y="91851"/>
                    <a:pt x="52059" y="95478"/>
                    <a:pt x="46936" y="97654"/>
                  </a:cubicBezTo>
                  <a:cubicBezTo>
                    <a:pt x="41702" y="99709"/>
                    <a:pt x="36246" y="100797"/>
                    <a:pt x="30344" y="100797"/>
                  </a:cubicBezTo>
                  <a:cubicBezTo>
                    <a:pt x="20544" y="100797"/>
                    <a:pt x="13083" y="98258"/>
                    <a:pt x="7849" y="93060"/>
                  </a:cubicBezTo>
                  <a:cubicBezTo>
                    <a:pt x="2615" y="87862"/>
                    <a:pt x="53" y="81334"/>
                    <a:pt x="53" y="73235"/>
                  </a:cubicBezTo>
                  <a:cubicBezTo>
                    <a:pt x="53" y="68521"/>
                    <a:pt x="944" y="64169"/>
                    <a:pt x="2949" y="60301"/>
                  </a:cubicBezTo>
                  <a:cubicBezTo>
                    <a:pt x="4953" y="56432"/>
                    <a:pt x="7515" y="53289"/>
                    <a:pt x="10744" y="50993"/>
                  </a:cubicBezTo>
                  <a:cubicBezTo>
                    <a:pt x="13974" y="48575"/>
                    <a:pt x="17537" y="46762"/>
                    <a:pt x="21546" y="45553"/>
                  </a:cubicBezTo>
                  <a:cubicBezTo>
                    <a:pt x="24441" y="44707"/>
                    <a:pt x="28896" y="43981"/>
                    <a:pt x="34909" y="43135"/>
                  </a:cubicBezTo>
                  <a:cubicBezTo>
                    <a:pt x="47048" y="41564"/>
                    <a:pt x="55957" y="39629"/>
                    <a:pt x="61747" y="37454"/>
                  </a:cubicBezTo>
                  <a:cubicBezTo>
                    <a:pt x="61747" y="35278"/>
                    <a:pt x="61747" y="33827"/>
                    <a:pt x="61747" y="33223"/>
                  </a:cubicBezTo>
                  <a:cubicBezTo>
                    <a:pt x="61747" y="26574"/>
                    <a:pt x="60411" y="21981"/>
                    <a:pt x="57516" y="19200"/>
                  </a:cubicBezTo>
                  <a:cubicBezTo>
                    <a:pt x="53729" y="15574"/>
                    <a:pt x="47939" y="13640"/>
                    <a:pt x="40366" y="13640"/>
                  </a:cubicBezTo>
                  <a:cubicBezTo>
                    <a:pt x="33350" y="13640"/>
                    <a:pt x="28116" y="14969"/>
                    <a:pt x="24776" y="17750"/>
                  </a:cubicBezTo>
                  <a:cubicBezTo>
                    <a:pt x="21435" y="20409"/>
                    <a:pt x="18873" y="25123"/>
                    <a:pt x="17314" y="32014"/>
                  </a:cubicBezTo>
                  <a:lnTo>
                    <a:pt x="2615" y="29838"/>
                  </a:lnTo>
                  <a:cubicBezTo>
                    <a:pt x="3951" y="22948"/>
                    <a:pt x="6067" y="17508"/>
                    <a:pt x="9185" y="13277"/>
                  </a:cubicBezTo>
                  <a:cubicBezTo>
                    <a:pt x="12192" y="9046"/>
                    <a:pt x="16646" y="5782"/>
                    <a:pt x="22437" y="3606"/>
                  </a:cubicBezTo>
                  <a:cubicBezTo>
                    <a:pt x="28228" y="1309"/>
                    <a:pt x="34909" y="221"/>
                    <a:pt x="42593" y="221"/>
                  </a:cubicBezTo>
                  <a:cubicBezTo>
                    <a:pt x="50166" y="221"/>
                    <a:pt x="56291" y="1188"/>
                    <a:pt x="61079" y="3122"/>
                  </a:cubicBezTo>
                  <a:cubicBezTo>
                    <a:pt x="65756" y="5057"/>
                    <a:pt x="69208" y="7474"/>
                    <a:pt x="71547" y="10376"/>
                  </a:cubicBezTo>
                  <a:cubicBezTo>
                    <a:pt x="73663" y="13277"/>
                    <a:pt x="75222" y="17024"/>
                    <a:pt x="76224" y="21497"/>
                  </a:cubicBezTo>
                  <a:cubicBezTo>
                    <a:pt x="76670" y="24277"/>
                    <a:pt x="76892" y="29233"/>
                    <a:pt x="76892" y="36487"/>
                  </a:cubicBezTo>
                  <a:lnTo>
                    <a:pt x="76892" y="58246"/>
                  </a:lnTo>
                  <a:cubicBezTo>
                    <a:pt x="76892" y="73477"/>
                    <a:pt x="77226" y="83027"/>
                    <a:pt x="77895" y="87016"/>
                  </a:cubicBezTo>
                  <a:cubicBezTo>
                    <a:pt x="78563" y="91126"/>
                    <a:pt x="79788" y="94994"/>
                    <a:pt x="81681" y="98621"/>
                  </a:cubicBezTo>
                  <a:lnTo>
                    <a:pt x="65979" y="98621"/>
                  </a:lnTo>
                  <a:cubicBezTo>
                    <a:pt x="64420" y="95236"/>
                    <a:pt x="63418" y="91247"/>
                    <a:pt x="62972" y="86774"/>
                  </a:cubicBezTo>
                  <a:moveTo>
                    <a:pt x="61747" y="50267"/>
                  </a:moveTo>
                  <a:cubicBezTo>
                    <a:pt x="56291" y="52685"/>
                    <a:pt x="48050" y="54740"/>
                    <a:pt x="37137" y="56432"/>
                  </a:cubicBezTo>
                  <a:cubicBezTo>
                    <a:pt x="31012" y="57399"/>
                    <a:pt x="26557" y="58487"/>
                    <a:pt x="24107" y="59696"/>
                  </a:cubicBezTo>
                  <a:cubicBezTo>
                    <a:pt x="21435" y="60905"/>
                    <a:pt x="19542" y="62718"/>
                    <a:pt x="18094" y="65015"/>
                  </a:cubicBezTo>
                  <a:cubicBezTo>
                    <a:pt x="16758" y="67312"/>
                    <a:pt x="16089" y="69971"/>
                    <a:pt x="16089" y="72752"/>
                  </a:cubicBezTo>
                  <a:cubicBezTo>
                    <a:pt x="16089" y="77104"/>
                    <a:pt x="17537" y="80730"/>
                    <a:pt x="20544" y="83631"/>
                  </a:cubicBezTo>
                  <a:cubicBezTo>
                    <a:pt x="23662" y="86532"/>
                    <a:pt x="28116" y="87983"/>
                    <a:pt x="33907" y="87983"/>
                  </a:cubicBezTo>
                  <a:cubicBezTo>
                    <a:pt x="39698" y="87983"/>
                    <a:pt x="44820" y="86653"/>
                    <a:pt x="49386" y="83873"/>
                  </a:cubicBezTo>
                  <a:cubicBezTo>
                    <a:pt x="53841" y="81093"/>
                    <a:pt x="57182" y="77345"/>
                    <a:pt x="59297" y="72631"/>
                  </a:cubicBezTo>
                  <a:cubicBezTo>
                    <a:pt x="60856" y="68883"/>
                    <a:pt x="61747" y="63444"/>
                    <a:pt x="61747" y="56311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0" name="Freeform: Shape 4429">
              <a:extLst>
                <a:ext uri="{FF2B5EF4-FFF2-40B4-BE49-F238E27FC236}">
                  <a16:creationId xmlns:a16="http://schemas.microsoft.com/office/drawing/2014/main" id="{A0DBC2E0-7FDC-E636-209E-3368A1AE07A3}"/>
                </a:ext>
              </a:extLst>
            </p:cNvPr>
            <p:cNvSpPr/>
            <p:nvPr/>
          </p:nvSpPr>
          <p:spPr>
            <a:xfrm>
              <a:off x="25085728" y="7486714"/>
              <a:ext cx="15033" cy="132972"/>
            </a:xfrm>
            <a:custGeom>
              <a:avLst/>
              <a:gdLst>
                <a:gd name="connsiteX0" fmla="*/ 57 w 15033"/>
                <a:gd name="connsiteY0" fmla="*/ 19079 h 132972"/>
                <a:gd name="connsiteX1" fmla="*/ 57 w 15033"/>
                <a:gd name="connsiteY1" fmla="*/ 221 h 132972"/>
                <a:gd name="connsiteX2" fmla="*/ 15090 w 15033"/>
                <a:gd name="connsiteY2" fmla="*/ 221 h 132972"/>
                <a:gd name="connsiteX3" fmla="*/ 15090 w 15033"/>
                <a:gd name="connsiteY3" fmla="*/ 19079 h 132972"/>
                <a:gd name="connsiteX4" fmla="*/ 57 w 15033"/>
                <a:gd name="connsiteY4" fmla="*/ 19079 h 132972"/>
                <a:gd name="connsiteX5" fmla="*/ 57 w 15033"/>
                <a:gd name="connsiteY5" fmla="*/ 133194 h 132972"/>
                <a:gd name="connsiteX6" fmla="*/ 57 w 15033"/>
                <a:gd name="connsiteY6" fmla="*/ 36970 h 132972"/>
                <a:gd name="connsiteX7" fmla="*/ 15090 w 15033"/>
                <a:gd name="connsiteY7" fmla="*/ 36970 h 132972"/>
                <a:gd name="connsiteX8" fmla="*/ 15090 w 15033"/>
                <a:gd name="connsiteY8" fmla="*/ 133194 h 1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33" h="132972">
                  <a:moveTo>
                    <a:pt x="57" y="19079"/>
                  </a:moveTo>
                  <a:lnTo>
                    <a:pt x="57" y="221"/>
                  </a:lnTo>
                  <a:lnTo>
                    <a:pt x="15090" y="221"/>
                  </a:lnTo>
                  <a:lnTo>
                    <a:pt x="15090" y="19079"/>
                  </a:lnTo>
                  <a:lnTo>
                    <a:pt x="57" y="19079"/>
                  </a:lnTo>
                  <a:moveTo>
                    <a:pt x="57" y="133194"/>
                  </a:moveTo>
                  <a:lnTo>
                    <a:pt x="57" y="36970"/>
                  </a:lnTo>
                  <a:lnTo>
                    <a:pt x="15090" y="36970"/>
                  </a:lnTo>
                  <a:lnTo>
                    <a:pt x="15090" y="133194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1" name="Freeform: Shape 4430">
              <a:extLst>
                <a:ext uri="{FF2B5EF4-FFF2-40B4-BE49-F238E27FC236}">
                  <a16:creationId xmlns:a16="http://schemas.microsoft.com/office/drawing/2014/main" id="{68C166BC-501B-7783-2AEA-009B2D1A6D33}"/>
                </a:ext>
              </a:extLst>
            </p:cNvPr>
            <p:cNvSpPr/>
            <p:nvPr/>
          </p:nvSpPr>
          <p:spPr>
            <a:xfrm>
              <a:off x="25115378" y="7489736"/>
              <a:ext cx="43319" cy="131159"/>
            </a:xfrm>
            <a:custGeom>
              <a:avLst/>
              <a:gdLst>
                <a:gd name="connsiteX0" fmla="*/ 41150 w 43319"/>
                <a:gd name="connsiteY0" fmla="*/ 115545 h 131159"/>
                <a:gd name="connsiteX1" fmla="*/ 43377 w 43319"/>
                <a:gd name="connsiteY1" fmla="*/ 129930 h 131159"/>
                <a:gd name="connsiteX2" fmla="*/ 32019 w 43319"/>
                <a:gd name="connsiteY2" fmla="*/ 131380 h 131159"/>
                <a:gd name="connsiteX3" fmla="*/ 19323 w 43319"/>
                <a:gd name="connsiteY3" fmla="*/ 128600 h 131159"/>
                <a:gd name="connsiteX4" fmla="*/ 12865 w 43319"/>
                <a:gd name="connsiteY4" fmla="*/ 121226 h 131159"/>
                <a:gd name="connsiteX5" fmla="*/ 11083 w 43319"/>
                <a:gd name="connsiteY5" fmla="*/ 102006 h 131159"/>
                <a:gd name="connsiteX6" fmla="*/ 11083 w 43319"/>
                <a:gd name="connsiteY6" fmla="*/ 46520 h 131159"/>
                <a:gd name="connsiteX7" fmla="*/ 58 w 43319"/>
                <a:gd name="connsiteY7" fmla="*/ 46520 h 131159"/>
                <a:gd name="connsiteX8" fmla="*/ 58 w 43319"/>
                <a:gd name="connsiteY8" fmla="*/ 33948 h 131159"/>
                <a:gd name="connsiteX9" fmla="*/ 11083 w 43319"/>
                <a:gd name="connsiteY9" fmla="*/ 33948 h 131159"/>
                <a:gd name="connsiteX10" fmla="*/ 11083 w 43319"/>
                <a:gd name="connsiteY10" fmla="*/ 10013 h 131159"/>
                <a:gd name="connsiteX11" fmla="*/ 26005 w 43319"/>
                <a:gd name="connsiteY11" fmla="*/ 221 h 131159"/>
                <a:gd name="connsiteX12" fmla="*/ 26005 w 43319"/>
                <a:gd name="connsiteY12" fmla="*/ 33948 h 131159"/>
                <a:gd name="connsiteX13" fmla="*/ 41150 w 43319"/>
                <a:gd name="connsiteY13" fmla="*/ 33948 h 131159"/>
                <a:gd name="connsiteX14" fmla="*/ 41150 w 43319"/>
                <a:gd name="connsiteY14" fmla="*/ 46520 h 131159"/>
                <a:gd name="connsiteX15" fmla="*/ 26005 w 43319"/>
                <a:gd name="connsiteY15" fmla="*/ 46520 h 131159"/>
                <a:gd name="connsiteX16" fmla="*/ 26005 w 43319"/>
                <a:gd name="connsiteY16" fmla="*/ 102852 h 131159"/>
                <a:gd name="connsiteX17" fmla="*/ 26785 w 43319"/>
                <a:gd name="connsiteY17" fmla="*/ 111797 h 131159"/>
                <a:gd name="connsiteX18" fmla="*/ 29457 w 43319"/>
                <a:gd name="connsiteY18" fmla="*/ 115061 h 131159"/>
                <a:gd name="connsiteX19" fmla="*/ 34580 w 43319"/>
                <a:gd name="connsiteY19" fmla="*/ 116149 h 131159"/>
                <a:gd name="connsiteX20" fmla="*/ 41150 w 43319"/>
                <a:gd name="connsiteY20" fmla="*/ 115545 h 13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319" h="131159">
                  <a:moveTo>
                    <a:pt x="41150" y="115545"/>
                  </a:moveTo>
                  <a:lnTo>
                    <a:pt x="43377" y="129930"/>
                  </a:lnTo>
                  <a:cubicBezTo>
                    <a:pt x="39034" y="130897"/>
                    <a:pt x="35359" y="131380"/>
                    <a:pt x="32019" y="131380"/>
                  </a:cubicBezTo>
                  <a:cubicBezTo>
                    <a:pt x="26451" y="131380"/>
                    <a:pt x="22219" y="130534"/>
                    <a:pt x="19323" y="128600"/>
                  </a:cubicBezTo>
                  <a:cubicBezTo>
                    <a:pt x="16205" y="126787"/>
                    <a:pt x="14090" y="124248"/>
                    <a:pt x="12865" y="121226"/>
                  </a:cubicBezTo>
                  <a:cubicBezTo>
                    <a:pt x="11640" y="118204"/>
                    <a:pt x="11083" y="111797"/>
                    <a:pt x="11083" y="102006"/>
                  </a:cubicBezTo>
                  <a:lnTo>
                    <a:pt x="11083" y="46520"/>
                  </a:lnTo>
                  <a:lnTo>
                    <a:pt x="58" y="46520"/>
                  </a:lnTo>
                  <a:lnTo>
                    <a:pt x="58" y="33948"/>
                  </a:lnTo>
                  <a:lnTo>
                    <a:pt x="11083" y="33948"/>
                  </a:lnTo>
                  <a:lnTo>
                    <a:pt x="11083" y="10013"/>
                  </a:lnTo>
                  <a:lnTo>
                    <a:pt x="26005" y="221"/>
                  </a:lnTo>
                  <a:lnTo>
                    <a:pt x="26005" y="33948"/>
                  </a:lnTo>
                  <a:lnTo>
                    <a:pt x="41150" y="33948"/>
                  </a:lnTo>
                  <a:lnTo>
                    <a:pt x="41150" y="46520"/>
                  </a:lnTo>
                  <a:lnTo>
                    <a:pt x="26005" y="46520"/>
                  </a:lnTo>
                  <a:lnTo>
                    <a:pt x="26005" y="102852"/>
                  </a:lnTo>
                  <a:cubicBezTo>
                    <a:pt x="26005" y="107566"/>
                    <a:pt x="26339" y="110588"/>
                    <a:pt x="26785" y="111797"/>
                  </a:cubicBezTo>
                  <a:cubicBezTo>
                    <a:pt x="27341" y="113248"/>
                    <a:pt x="28232" y="114215"/>
                    <a:pt x="29457" y="115061"/>
                  </a:cubicBezTo>
                  <a:cubicBezTo>
                    <a:pt x="30571" y="115786"/>
                    <a:pt x="32353" y="116149"/>
                    <a:pt x="34580" y="116149"/>
                  </a:cubicBezTo>
                  <a:cubicBezTo>
                    <a:pt x="36250" y="116149"/>
                    <a:pt x="38366" y="116028"/>
                    <a:pt x="41150" y="115545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2" name="Freeform: Shape 4431">
              <a:extLst>
                <a:ext uri="{FF2B5EF4-FFF2-40B4-BE49-F238E27FC236}">
                  <a16:creationId xmlns:a16="http://schemas.microsoft.com/office/drawing/2014/main" id="{ED44D2FE-4607-861C-A3EE-A326065C9D80}"/>
                </a:ext>
              </a:extLst>
            </p:cNvPr>
            <p:cNvSpPr/>
            <p:nvPr/>
          </p:nvSpPr>
          <p:spPr>
            <a:xfrm>
              <a:off x="25209645" y="7523462"/>
              <a:ext cx="81293" cy="96223"/>
            </a:xfrm>
            <a:custGeom>
              <a:avLst/>
              <a:gdLst>
                <a:gd name="connsiteX0" fmla="*/ 33692 w 81293"/>
                <a:gd name="connsiteY0" fmla="*/ 96445 h 96223"/>
                <a:gd name="connsiteX1" fmla="*/ 61 w 81293"/>
                <a:gd name="connsiteY1" fmla="*/ 221 h 96223"/>
                <a:gd name="connsiteX2" fmla="*/ 15875 w 81293"/>
                <a:gd name="connsiteY2" fmla="*/ 221 h 96223"/>
                <a:gd name="connsiteX3" fmla="*/ 34917 w 81293"/>
                <a:gd name="connsiteY3" fmla="*/ 57762 h 96223"/>
                <a:gd name="connsiteX4" fmla="*/ 40597 w 81293"/>
                <a:gd name="connsiteY4" fmla="*/ 77224 h 96223"/>
                <a:gd name="connsiteX5" fmla="*/ 46165 w 81293"/>
                <a:gd name="connsiteY5" fmla="*/ 58971 h 96223"/>
                <a:gd name="connsiteX6" fmla="*/ 65876 w 81293"/>
                <a:gd name="connsiteY6" fmla="*/ 221 h 96223"/>
                <a:gd name="connsiteX7" fmla="*/ 81355 w 81293"/>
                <a:gd name="connsiteY7" fmla="*/ 221 h 96223"/>
                <a:gd name="connsiteX8" fmla="*/ 47724 w 81293"/>
                <a:gd name="connsiteY8" fmla="*/ 96445 h 9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93" h="96223">
                  <a:moveTo>
                    <a:pt x="33692" y="96445"/>
                  </a:moveTo>
                  <a:lnTo>
                    <a:pt x="61" y="221"/>
                  </a:lnTo>
                  <a:lnTo>
                    <a:pt x="15875" y="221"/>
                  </a:lnTo>
                  <a:lnTo>
                    <a:pt x="34917" y="57762"/>
                  </a:lnTo>
                  <a:cubicBezTo>
                    <a:pt x="36922" y="64048"/>
                    <a:pt x="38815" y="70576"/>
                    <a:pt x="40597" y="77224"/>
                  </a:cubicBezTo>
                  <a:cubicBezTo>
                    <a:pt x="41933" y="72147"/>
                    <a:pt x="43826" y="66103"/>
                    <a:pt x="46165" y="58971"/>
                  </a:cubicBezTo>
                  <a:lnTo>
                    <a:pt x="65876" y="221"/>
                  </a:lnTo>
                  <a:lnTo>
                    <a:pt x="81355" y="221"/>
                  </a:lnTo>
                  <a:lnTo>
                    <a:pt x="47724" y="96445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3" name="Freeform: Shape 4432">
              <a:extLst>
                <a:ext uri="{FF2B5EF4-FFF2-40B4-BE49-F238E27FC236}">
                  <a16:creationId xmlns:a16="http://schemas.microsoft.com/office/drawing/2014/main" id="{9663F55A-7012-7A30-2D58-B1EBFD5DE0F6}"/>
                </a:ext>
              </a:extLst>
            </p:cNvPr>
            <p:cNvSpPr/>
            <p:nvPr/>
          </p:nvSpPr>
          <p:spPr>
            <a:xfrm>
              <a:off x="25299179" y="7521287"/>
              <a:ext cx="81627" cy="100575"/>
            </a:xfrm>
            <a:custGeom>
              <a:avLst/>
              <a:gdLst>
                <a:gd name="connsiteX0" fmla="*/ 62983 w 81627"/>
                <a:gd name="connsiteY0" fmla="*/ 86774 h 100575"/>
                <a:gd name="connsiteX1" fmla="*/ 46947 w 81627"/>
                <a:gd name="connsiteY1" fmla="*/ 97654 h 100575"/>
                <a:gd name="connsiteX2" fmla="*/ 30355 w 81627"/>
                <a:gd name="connsiteY2" fmla="*/ 100797 h 100575"/>
                <a:gd name="connsiteX3" fmla="*/ 7860 w 81627"/>
                <a:gd name="connsiteY3" fmla="*/ 93060 h 100575"/>
                <a:gd name="connsiteX4" fmla="*/ 64 w 81627"/>
                <a:gd name="connsiteY4" fmla="*/ 73235 h 100575"/>
                <a:gd name="connsiteX5" fmla="*/ 2960 w 81627"/>
                <a:gd name="connsiteY5" fmla="*/ 60301 h 100575"/>
                <a:gd name="connsiteX6" fmla="*/ 10755 w 81627"/>
                <a:gd name="connsiteY6" fmla="*/ 50993 h 100575"/>
                <a:gd name="connsiteX7" fmla="*/ 21557 w 81627"/>
                <a:gd name="connsiteY7" fmla="*/ 45553 h 100575"/>
                <a:gd name="connsiteX8" fmla="*/ 34920 w 81627"/>
                <a:gd name="connsiteY8" fmla="*/ 43135 h 100575"/>
                <a:gd name="connsiteX9" fmla="*/ 61758 w 81627"/>
                <a:gd name="connsiteY9" fmla="*/ 37454 h 100575"/>
                <a:gd name="connsiteX10" fmla="*/ 61758 w 81627"/>
                <a:gd name="connsiteY10" fmla="*/ 33223 h 100575"/>
                <a:gd name="connsiteX11" fmla="*/ 57527 w 81627"/>
                <a:gd name="connsiteY11" fmla="*/ 19200 h 100575"/>
                <a:gd name="connsiteX12" fmla="*/ 40377 w 81627"/>
                <a:gd name="connsiteY12" fmla="*/ 13640 h 100575"/>
                <a:gd name="connsiteX13" fmla="*/ 24787 w 81627"/>
                <a:gd name="connsiteY13" fmla="*/ 17750 h 100575"/>
                <a:gd name="connsiteX14" fmla="*/ 17325 w 81627"/>
                <a:gd name="connsiteY14" fmla="*/ 32014 h 100575"/>
                <a:gd name="connsiteX15" fmla="*/ 2626 w 81627"/>
                <a:gd name="connsiteY15" fmla="*/ 29838 h 100575"/>
                <a:gd name="connsiteX16" fmla="*/ 9196 w 81627"/>
                <a:gd name="connsiteY16" fmla="*/ 13277 h 100575"/>
                <a:gd name="connsiteX17" fmla="*/ 22448 w 81627"/>
                <a:gd name="connsiteY17" fmla="*/ 3606 h 100575"/>
                <a:gd name="connsiteX18" fmla="*/ 42604 w 81627"/>
                <a:gd name="connsiteY18" fmla="*/ 221 h 100575"/>
                <a:gd name="connsiteX19" fmla="*/ 61090 w 81627"/>
                <a:gd name="connsiteY19" fmla="*/ 3122 h 100575"/>
                <a:gd name="connsiteX20" fmla="*/ 71558 w 81627"/>
                <a:gd name="connsiteY20" fmla="*/ 10376 h 100575"/>
                <a:gd name="connsiteX21" fmla="*/ 76235 w 81627"/>
                <a:gd name="connsiteY21" fmla="*/ 21497 h 100575"/>
                <a:gd name="connsiteX22" fmla="*/ 76903 w 81627"/>
                <a:gd name="connsiteY22" fmla="*/ 36487 h 100575"/>
                <a:gd name="connsiteX23" fmla="*/ 76903 w 81627"/>
                <a:gd name="connsiteY23" fmla="*/ 58246 h 100575"/>
                <a:gd name="connsiteX24" fmla="*/ 77906 w 81627"/>
                <a:gd name="connsiteY24" fmla="*/ 87016 h 100575"/>
                <a:gd name="connsiteX25" fmla="*/ 81692 w 81627"/>
                <a:gd name="connsiteY25" fmla="*/ 98621 h 100575"/>
                <a:gd name="connsiteX26" fmla="*/ 65990 w 81627"/>
                <a:gd name="connsiteY26" fmla="*/ 98621 h 100575"/>
                <a:gd name="connsiteX27" fmla="*/ 62983 w 81627"/>
                <a:gd name="connsiteY27" fmla="*/ 86774 h 100575"/>
                <a:gd name="connsiteX28" fmla="*/ 61758 w 81627"/>
                <a:gd name="connsiteY28" fmla="*/ 50267 h 100575"/>
                <a:gd name="connsiteX29" fmla="*/ 37148 w 81627"/>
                <a:gd name="connsiteY29" fmla="*/ 56432 h 100575"/>
                <a:gd name="connsiteX30" fmla="*/ 24118 w 81627"/>
                <a:gd name="connsiteY30" fmla="*/ 59696 h 100575"/>
                <a:gd name="connsiteX31" fmla="*/ 18105 w 81627"/>
                <a:gd name="connsiteY31" fmla="*/ 65015 h 100575"/>
                <a:gd name="connsiteX32" fmla="*/ 16100 w 81627"/>
                <a:gd name="connsiteY32" fmla="*/ 72752 h 100575"/>
                <a:gd name="connsiteX33" fmla="*/ 20555 w 81627"/>
                <a:gd name="connsiteY33" fmla="*/ 83631 h 100575"/>
                <a:gd name="connsiteX34" fmla="*/ 33918 w 81627"/>
                <a:gd name="connsiteY34" fmla="*/ 87983 h 100575"/>
                <a:gd name="connsiteX35" fmla="*/ 49397 w 81627"/>
                <a:gd name="connsiteY35" fmla="*/ 83873 h 100575"/>
                <a:gd name="connsiteX36" fmla="*/ 59308 w 81627"/>
                <a:gd name="connsiteY36" fmla="*/ 72631 h 100575"/>
                <a:gd name="connsiteX37" fmla="*/ 61758 w 81627"/>
                <a:gd name="connsiteY37" fmla="*/ 56311 h 10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1627" h="100575">
                  <a:moveTo>
                    <a:pt x="62983" y="86774"/>
                  </a:moveTo>
                  <a:cubicBezTo>
                    <a:pt x="57415" y="91851"/>
                    <a:pt x="52070" y="95478"/>
                    <a:pt x="46947" y="97654"/>
                  </a:cubicBezTo>
                  <a:cubicBezTo>
                    <a:pt x="41713" y="99709"/>
                    <a:pt x="36257" y="100797"/>
                    <a:pt x="30355" y="100797"/>
                  </a:cubicBezTo>
                  <a:cubicBezTo>
                    <a:pt x="20555" y="100797"/>
                    <a:pt x="13094" y="98258"/>
                    <a:pt x="7860" y="93060"/>
                  </a:cubicBezTo>
                  <a:cubicBezTo>
                    <a:pt x="2626" y="87862"/>
                    <a:pt x="64" y="81334"/>
                    <a:pt x="64" y="73235"/>
                  </a:cubicBezTo>
                  <a:cubicBezTo>
                    <a:pt x="64" y="68521"/>
                    <a:pt x="955" y="64169"/>
                    <a:pt x="2960" y="60301"/>
                  </a:cubicBezTo>
                  <a:cubicBezTo>
                    <a:pt x="4964" y="56432"/>
                    <a:pt x="7526" y="53289"/>
                    <a:pt x="10755" y="50993"/>
                  </a:cubicBezTo>
                  <a:cubicBezTo>
                    <a:pt x="13985" y="48575"/>
                    <a:pt x="17548" y="46762"/>
                    <a:pt x="21557" y="45553"/>
                  </a:cubicBezTo>
                  <a:cubicBezTo>
                    <a:pt x="24452" y="44707"/>
                    <a:pt x="28907" y="43981"/>
                    <a:pt x="34920" y="43135"/>
                  </a:cubicBezTo>
                  <a:cubicBezTo>
                    <a:pt x="47059" y="41564"/>
                    <a:pt x="55968" y="39629"/>
                    <a:pt x="61758" y="37454"/>
                  </a:cubicBezTo>
                  <a:cubicBezTo>
                    <a:pt x="61758" y="35278"/>
                    <a:pt x="61758" y="33827"/>
                    <a:pt x="61758" y="33223"/>
                  </a:cubicBezTo>
                  <a:cubicBezTo>
                    <a:pt x="61758" y="26574"/>
                    <a:pt x="60422" y="21981"/>
                    <a:pt x="57527" y="19200"/>
                  </a:cubicBezTo>
                  <a:cubicBezTo>
                    <a:pt x="53740" y="15574"/>
                    <a:pt x="47950" y="13640"/>
                    <a:pt x="40377" y="13640"/>
                  </a:cubicBezTo>
                  <a:cubicBezTo>
                    <a:pt x="33361" y="13640"/>
                    <a:pt x="28127" y="14969"/>
                    <a:pt x="24787" y="17750"/>
                  </a:cubicBezTo>
                  <a:cubicBezTo>
                    <a:pt x="21446" y="20409"/>
                    <a:pt x="18884" y="25123"/>
                    <a:pt x="17325" y="32014"/>
                  </a:cubicBezTo>
                  <a:lnTo>
                    <a:pt x="2626" y="29838"/>
                  </a:lnTo>
                  <a:cubicBezTo>
                    <a:pt x="3962" y="22948"/>
                    <a:pt x="6078" y="17508"/>
                    <a:pt x="9196" y="13277"/>
                  </a:cubicBezTo>
                  <a:cubicBezTo>
                    <a:pt x="12203" y="9046"/>
                    <a:pt x="16657" y="5782"/>
                    <a:pt x="22448" y="3606"/>
                  </a:cubicBezTo>
                  <a:cubicBezTo>
                    <a:pt x="28239" y="1309"/>
                    <a:pt x="34920" y="221"/>
                    <a:pt x="42604" y="221"/>
                  </a:cubicBezTo>
                  <a:cubicBezTo>
                    <a:pt x="50177" y="221"/>
                    <a:pt x="56302" y="1188"/>
                    <a:pt x="61090" y="3122"/>
                  </a:cubicBezTo>
                  <a:cubicBezTo>
                    <a:pt x="65767" y="5057"/>
                    <a:pt x="69219" y="7474"/>
                    <a:pt x="71558" y="10376"/>
                  </a:cubicBezTo>
                  <a:cubicBezTo>
                    <a:pt x="73674" y="13277"/>
                    <a:pt x="75233" y="17024"/>
                    <a:pt x="76235" y="21497"/>
                  </a:cubicBezTo>
                  <a:cubicBezTo>
                    <a:pt x="76681" y="24277"/>
                    <a:pt x="76903" y="29233"/>
                    <a:pt x="76903" y="36487"/>
                  </a:cubicBezTo>
                  <a:lnTo>
                    <a:pt x="76903" y="58246"/>
                  </a:lnTo>
                  <a:cubicBezTo>
                    <a:pt x="76903" y="73477"/>
                    <a:pt x="77237" y="83027"/>
                    <a:pt x="77906" y="87016"/>
                  </a:cubicBezTo>
                  <a:cubicBezTo>
                    <a:pt x="78574" y="91126"/>
                    <a:pt x="79799" y="94994"/>
                    <a:pt x="81692" y="98621"/>
                  </a:cubicBezTo>
                  <a:lnTo>
                    <a:pt x="65990" y="98621"/>
                  </a:lnTo>
                  <a:cubicBezTo>
                    <a:pt x="64431" y="95236"/>
                    <a:pt x="63429" y="91247"/>
                    <a:pt x="62983" y="86774"/>
                  </a:cubicBezTo>
                  <a:moveTo>
                    <a:pt x="61758" y="50267"/>
                  </a:moveTo>
                  <a:cubicBezTo>
                    <a:pt x="56302" y="52685"/>
                    <a:pt x="48061" y="54740"/>
                    <a:pt x="37148" y="56432"/>
                  </a:cubicBezTo>
                  <a:cubicBezTo>
                    <a:pt x="31023" y="57399"/>
                    <a:pt x="26568" y="58487"/>
                    <a:pt x="24118" y="59696"/>
                  </a:cubicBezTo>
                  <a:cubicBezTo>
                    <a:pt x="21446" y="60905"/>
                    <a:pt x="19553" y="62718"/>
                    <a:pt x="18105" y="65015"/>
                  </a:cubicBezTo>
                  <a:cubicBezTo>
                    <a:pt x="16769" y="67312"/>
                    <a:pt x="16100" y="69971"/>
                    <a:pt x="16100" y="72752"/>
                  </a:cubicBezTo>
                  <a:cubicBezTo>
                    <a:pt x="16100" y="77104"/>
                    <a:pt x="17548" y="80730"/>
                    <a:pt x="20555" y="83631"/>
                  </a:cubicBezTo>
                  <a:cubicBezTo>
                    <a:pt x="23673" y="86532"/>
                    <a:pt x="28127" y="87983"/>
                    <a:pt x="33918" y="87983"/>
                  </a:cubicBezTo>
                  <a:cubicBezTo>
                    <a:pt x="39709" y="87983"/>
                    <a:pt x="44831" y="86653"/>
                    <a:pt x="49397" y="83873"/>
                  </a:cubicBezTo>
                  <a:cubicBezTo>
                    <a:pt x="53852" y="81093"/>
                    <a:pt x="57193" y="77345"/>
                    <a:pt x="59308" y="72631"/>
                  </a:cubicBezTo>
                  <a:cubicBezTo>
                    <a:pt x="60867" y="68883"/>
                    <a:pt x="61758" y="63444"/>
                    <a:pt x="61758" y="56311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4" name="Freeform: Shape 4433">
              <a:extLst>
                <a:ext uri="{FF2B5EF4-FFF2-40B4-BE49-F238E27FC236}">
                  <a16:creationId xmlns:a16="http://schemas.microsoft.com/office/drawing/2014/main" id="{AB3E4588-1BDA-B6C1-6673-18F83C45CE91}"/>
                </a:ext>
              </a:extLst>
            </p:cNvPr>
            <p:cNvSpPr/>
            <p:nvPr/>
          </p:nvSpPr>
          <p:spPr>
            <a:xfrm>
              <a:off x="25398986" y="7486714"/>
              <a:ext cx="15033" cy="132972"/>
            </a:xfrm>
            <a:custGeom>
              <a:avLst/>
              <a:gdLst>
                <a:gd name="connsiteX0" fmla="*/ 68 w 15033"/>
                <a:gd name="connsiteY0" fmla="*/ 133194 h 132972"/>
                <a:gd name="connsiteX1" fmla="*/ 68 w 15033"/>
                <a:gd name="connsiteY1" fmla="*/ 221 h 132972"/>
                <a:gd name="connsiteX2" fmla="*/ 15101 w 15033"/>
                <a:gd name="connsiteY2" fmla="*/ 221 h 132972"/>
                <a:gd name="connsiteX3" fmla="*/ 15101 w 15033"/>
                <a:gd name="connsiteY3" fmla="*/ 133194 h 1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33" h="132972">
                  <a:moveTo>
                    <a:pt x="68" y="133194"/>
                  </a:moveTo>
                  <a:lnTo>
                    <a:pt x="68" y="221"/>
                  </a:lnTo>
                  <a:lnTo>
                    <a:pt x="15101" y="221"/>
                  </a:lnTo>
                  <a:lnTo>
                    <a:pt x="15101" y="133194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5" name="Freeform: Shape 4434">
              <a:extLst>
                <a:ext uri="{FF2B5EF4-FFF2-40B4-BE49-F238E27FC236}">
                  <a16:creationId xmlns:a16="http://schemas.microsoft.com/office/drawing/2014/main" id="{B2072215-8735-BF8F-A27E-CFBDCAD13819}"/>
                </a:ext>
              </a:extLst>
            </p:cNvPr>
            <p:cNvSpPr/>
            <p:nvPr/>
          </p:nvSpPr>
          <p:spPr>
            <a:xfrm>
              <a:off x="25436987" y="7523462"/>
              <a:ext cx="71939" cy="98399"/>
            </a:xfrm>
            <a:custGeom>
              <a:avLst/>
              <a:gdLst>
                <a:gd name="connsiteX0" fmla="*/ 58533 w 71939"/>
                <a:gd name="connsiteY0" fmla="*/ 96445 h 98399"/>
                <a:gd name="connsiteX1" fmla="*/ 58533 w 71939"/>
                <a:gd name="connsiteY1" fmla="*/ 82302 h 98399"/>
                <a:gd name="connsiteX2" fmla="*/ 30359 w 71939"/>
                <a:gd name="connsiteY2" fmla="*/ 98621 h 98399"/>
                <a:gd name="connsiteX3" fmla="*/ 15771 w 71939"/>
                <a:gd name="connsiteY3" fmla="*/ 95357 h 98399"/>
                <a:gd name="connsiteX4" fmla="*/ 5637 w 71939"/>
                <a:gd name="connsiteY4" fmla="*/ 87137 h 98399"/>
                <a:gd name="connsiteX5" fmla="*/ 960 w 71939"/>
                <a:gd name="connsiteY5" fmla="*/ 75049 h 98399"/>
                <a:gd name="connsiteX6" fmla="*/ 69 w 71939"/>
                <a:gd name="connsiteY6" fmla="*/ 59817 h 98399"/>
                <a:gd name="connsiteX7" fmla="*/ 69 w 71939"/>
                <a:gd name="connsiteY7" fmla="*/ 221 h 98399"/>
                <a:gd name="connsiteX8" fmla="*/ 15103 w 71939"/>
                <a:gd name="connsiteY8" fmla="*/ 221 h 98399"/>
                <a:gd name="connsiteX9" fmla="*/ 15103 w 71939"/>
                <a:gd name="connsiteY9" fmla="*/ 53531 h 98399"/>
                <a:gd name="connsiteX10" fmla="*/ 16105 w 71939"/>
                <a:gd name="connsiteY10" fmla="*/ 70818 h 98399"/>
                <a:gd name="connsiteX11" fmla="*/ 22119 w 71939"/>
                <a:gd name="connsiteY11" fmla="*/ 80851 h 98399"/>
                <a:gd name="connsiteX12" fmla="*/ 33477 w 71939"/>
                <a:gd name="connsiteY12" fmla="*/ 84598 h 98399"/>
                <a:gd name="connsiteX13" fmla="*/ 46172 w 71939"/>
                <a:gd name="connsiteY13" fmla="*/ 80851 h 98399"/>
                <a:gd name="connsiteX14" fmla="*/ 54525 w 71939"/>
                <a:gd name="connsiteY14" fmla="*/ 70576 h 98399"/>
                <a:gd name="connsiteX15" fmla="*/ 56975 w 71939"/>
                <a:gd name="connsiteY15" fmla="*/ 51718 h 98399"/>
                <a:gd name="connsiteX16" fmla="*/ 56975 w 71939"/>
                <a:gd name="connsiteY16" fmla="*/ 221 h 98399"/>
                <a:gd name="connsiteX17" fmla="*/ 72008 w 71939"/>
                <a:gd name="connsiteY17" fmla="*/ 221 h 98399"/>
                <a:gd name="connsiteX18" fmla="*/ 72008 w 71939"/>
                <a:gd name="connsiteY18" fmla="*/ 96445 h 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939" h="98399">
                  <a:moveTo>
                    <a:pt x="58533" y="96445"/>
                  </a:moveTo>
                  <a:lnTo>
                    <a:pt x="58533" y="82302"/>
                  </a:lnTo>
                  <a:cubicBezTo>
                    <a:pt x="51629" y="93181"/>
                    <a:pt x="42275" y="98621"/>
                    <a:pt x="30359" y="98621"/>
                  </a:cubicBezTo>
                  <a:cubicBezTo>
                    <a:pt x="25125" y="98621"/>
                    <a:pt x="20337" y="97533"/>
                    <a:pt x="15771" y="95357"/>
                  </a:cubicBezTo>
                  <a:cubicBezTo>
                    <a:pt x="11205" y="93181"/>
                    <a:pt x="7864" y="90401"/>
                    <a:pt x="5637" y="87137"/>
                  </a:cubicBezTo>
                  <a:cubicBezTo>
                    <a:pt x="3410" y="83873"/>
                    <a:pt x="1851" y="79763"/>
                    <a:pt x="960" y="75049"/>
                  </a:cubicBezTo>
                  <a:cubicBezTo>
                    <a:pt x="403" y="71906"/>
                    <a:pt x="69" y="66828"/>
                    <a:pt x="69" y="59817"/>
                  </a:cubicBezTo>
                  <a:lnTo>
                    <a:pt x="69" y="221"/>
                  </a:lnTo>
                  <a:lnTo>
                    <a:pt x="15103" y="221"/>
                  </a:lnTo>
                  <a:lnTo>
                    <a:pt x="15103" y="53531"/>
                  </a:lnTo>
                  <a:cubicBezTo>
                    <a:pt x="15103" y="62114"/>
                    <a:pt x="15437" y="67796"/>
                    <a:pt x="16105" y="70818"/>
                  </a:cubicBezTo>
                  <a:cubicBezTo>
                    <a:pt x="16996" y="75049"/>
                    <a:pt x="19001" y="78433"/>
                    <a:pt x="22119" y="80851"/>
                  </a:cubicBezTo>
                  <a:cubicBezTo>
                    <a:pt x="25125" y="83390"/>
                    <a:pt x="28912" y="84598"/>
                    <a:pt x="33477" y="84598"/>
                  </a:cubicBezTo>
                  <a:cubicBezTo>
                    <a:pt x="37932" y="84598"/>
                    <a:pt x="42164" y="83269"/>
                    <a:pt x="46172" y="80851"/>
                  </a:cubicBezTo>
                  <a:cubicBezTo>
                    <a:pt x="50070" y="78312"/>
                    <a:pt x="52854" y="74928"/>
                    <a:pt x="54525" y="70576"/>
                  </a:cubicBezTo>
                  <a:cubicBezTo>
                    <a:pt x="56195" y="66224"/>
                    <a:pt x="56975" y="59938"/>
                    <a:pt x="56975" y="51718"/>
                  </a:cubicBezTo>
                  <a:lnTo>
                    <a:pt x="56975" y="221"/>
                  </a:lnTo>
                  <a:lnTo>
                    <a:pt x="72008" y="221"/>
                  </a:lnTo>
                  <a:lnTo>
                    <a:pt x="72008" y="96445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6" name="Freeform: Shape 4435">
              <a:extLst>
                <a:ext uri="{FF2B5EF4-FFF2-40B4-BE49-F238E27FC236}">
                  <a16:creationId xmlns:a16="http://schemas.microsoft.com/office/drawing/2014/main" id="{AEAC739B-C4C7-E96B-F159-F2AEDC7E4412}"/>
                </a:ext>
              </a:extLst>
            </p:cNvPr>
            <p:cNvSpPr/>
            <p:nvPr/>
          </p:nvSpPr>
          <p:spPr>
            <a:xfrm>
              <a:off x="25527440" y="7521287"/>
              <a:ext cx="81738" cy="100575"/>
            </a:xfrm>
            <a:custGeom>
              <a:avLst/>
              <a:gdLst>
                <a:gd name="connsiteX0" fmla="*/ 65775 w 81738"/>
                <a:gd name="connsiteY0" fmla="*/ 67675 h 100575"/>
                <a:gd name="connsiteX1" fmla="*/ 81366 w 81738"/>
                <a:gd name="connsiteY1" fmla="*/ 69730 h 100575"/>
                <a:gd name="connsiteX2" fmla="*/ 67780 w 81738"/>
                <a:gd name="connsiteY2" fmla="*/ 92577 h 100575"/>
                <a:gd name="connsiteX3" fmla="*/ 42389 w 81738"/>
                <a:gd name="connsiteY3" fmla="*/ 100797 h 100575"/>
                <a:gd name="connsiteX4" fmla="*/ 11543 w 81738"/>
                <a:gd name="connsiteY4" fmla="*/ 87741 h 100575"/>
                <a:gd name="connsiteX5" fmla="*/ 72 w 81738"/>
                <a:gd name="connsiteY5" fmla="*/ 51234 h 100575"/>
                <a:gd name="connsiteX6" fmla="*/ 11654 w 81738"/>
                <a:gd name="connsiteY6" fmla="*/ 13519 h 100575"/>
                <a:gd name="connsiteX7" fmla="*/ 41499 w 81738"/>
                <a:gd name="connsiteY7" fmla="*/ 221 h 100575"/>
                <a:gd name="connsiteX8" fmla="*/ 70564 w 81738"/>
                <a:gd name="connsiteY8" fmla="*/ 13277 h 100575"/>
                <a:gd name="connsiteX9" fmla="*/ 81811 w 81738"/>
                <a:gd name="connsiteY9" fmla="*/ 50267 h 100575"/>
                <a:gd name="connsiteX10" fmla="*/ 81811 w 81738"/>
                <a:gd name="connsiteY10" fmla="*/ 54619 h 100575"/>
                <a:gd name="connsiteX11" fmla="*/ 15663 w 81738"/>
                <a:gd name="connsiteY11" fmla="*/ 54619 h 100575"/>
                <a:gd name="connsiteX12" fmla="*/ 23904 w 81738"/>
                <a:gd name="connsiteY12" fmla="*/ 78917 h 100575"/>
                <a:gd name="connsiteX13" fmla="*/ 42389 w 81738"/>
                <a:gd name="connsiteY13" fmla="*/ 87379 h 100575"/>
                <a:gd name="connsiteX14" fmla="*/ 56532 w 81738"/>
                <a:gd name="connsiteY14" fmla="*/ 82664 h 100575"/>
                <a:gd name="connsiteX15" fmla="*/ 65775 w 81738"/>
                <a:gd name="connsiteY15" fmla="*/ 67675 h 100575"/>
                <a:gd name="connsiteX16" fmla="*/ 16442 w 81738"/>
                <a:gd name="connsiteY16" fmla="*/ 41201 h 100575"/>
                <a:gd name="connsiteX17" fmla="*/ 65998 w 81738"/>
                <a:gd name="connsiteY17" fmla="*/ 41201 h 100575"/>
                <a:gd name="connsiteX18" fmla="*/ 60319 w 81738"/>
                <a:gd name="connsiteY18" fmla="*/ 22948 h 100575"/>
                <a:gd name="connsiteX19" fmla="*/ 41721 w 81738"/>
                <a:gd name="connsiteY19" fmla="*/ 13519 h 100575"/>
                <a:gd name="connsiteX20" fmla="*/ 24238 w 81738"/>
                <a:gd name="connsiteY20" fmla="*/ 21134 h 100575"/>
                <a:gd name="connsiteX21" fmla="*/ 16442 w 81738"/>
                <a:gd name="connsiteY21" fmla="*/ 41201 h 10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38" h="100575">
                  <a:moveTo>
                    <a:pt x="65775" y="67675"/>
                  </a:moveTo>
                  <a:lnTo>
                    <a:pt x="81366" y="69730"/>
                  </a:lnTo>
                  <a:cubicBezTo>
                    <a:pt x="78916" y="79521"/>
                    <a:pt x="74350" y="87258"/>
                    <a:pt x="67780" y="92577"/>
                  </a:cubicBezTo>
                  <a:cubicBezTo>
                    <a:pt x="61098" y="98016"/>
                    <a:pt x="52635" y="100797"/>
                    <a:pt x="42389" y="100797"/>
                  </a:cubicBezTo>
                  <a:cubicBezTo>
                    <a:pt x="29360" y="100797"/>
                    <a:pt x="19115" y="96445"/>
                    <a:pt x="11543" y="87741"/>
                  </a:cubicBezTo>
                  <a:cubicBezTo>
                    <a:pt x="3859" y="79159"/>
                    <a:pt x="72" y="66949"/>
                    <a:pt x="72" y="51234"/>
                  </a:cubicBezTo>
                  <a:cubicBezTo>
                    <a:pt x="72" y="35157"/>
                    <a:pt x="3970" y="22585"/>
                    <a:pt x="11654" y="13519"/>
                  </a:cubicBezTo>
                  <a:cubicBezTo>
                    <a:pt x="19338" y="4694"/>
                    <a:pt x="29249" y="221"/>
                    <a:pt x="41499" y="221"/>
                  </a:cubicBezTo>
                  <a:cubicBezTo>
                    <a:pt x="53414" y="221"/>
                    <a:pt x="63103" y="4573"/>
                    <a:pt x="70564" y="13277"/>
                  </a:cubicBezTo>
                  <a:cubicBezTo>
                    <a:pt x="78136" y="22101"/>
                    <a:pt x="81811" y="34431"/>
                    <a:pt x="81811" y="50267"/>
                  </a:cubicBezTo>
                  <a:cubicBezTo>
                    <a:pt x="81811" y="51234"/>
                    <a:pt x="81811" y="52685"/>
                    <a:pt x="81811" y="54619"/>
                  </a:cubicBezTo>
                  <a:lnTo>
                    <a:pt x="15663" y="54619"/>
                  </a:lnTo>
                  <a:cubicBezTo>
                    <a:pt x="16220" y="65257"/>
                    <a:pt x="18892" y="73356"/>
                    <a:pt x="23904" y="78917"/>
                  </a:cubicBezTo>
                  <a:cubicBezTo>
                    <a:pt x="28803" y="84598"/>
                    <a:pt x="35040" y="87379"/>
                    <a:pt x="42389" y="87379"/>
                  </a:cubicBezTo>
                  <a:cubicBezTo>
                    <a:pt x="47958" y="87379"/>
                    <a:pt x="52635" y="85807"/>
                    <a:pt x="56532" y="82664"/>
                  </a:cubicBezTo>
                  <a:cubicBezTo>
                    <a:pt x="60430" y="79521"/>
                    <a:pt x="63548" y="74444"/>
                    <a:pt x="65775" y="67675"/>
                  </a:cubicBezTo>
                  <a:moveTo>
                    <a:pt x="16442" y="41201"/>
                  </a:moveTo>
                  <a:lnTo>
                    <a:pt x="65998" y="41201"/>
                  </a:lnTo>
                  <a:cubicBezTo>
                    <a:pt x="65330" y="33102"/>
                    <a:pt x="63437" y="27058"/>
                    <a:pt x="60319" y="22948"/>
                  </a:cubicBezTo>
                  <a:cubicBezTo>
                    <a:pt x="55530" y="16782"/>
                    <a:pt x="49294" y="13519"/>
                    <a:pt x="41721" y="13519"/>
                  </a:cubicBezTo>
                  <a:cubicBezTo>
                    <a:pt x="34817" y="13519"/>
                    <a:pt x="29026" y="16057"/>
                    <a:pt x="24238" y="21134"/>
                  </a:cubicBezTo>
                  <a:cubicBezTo>
                    <a:pt x="19561" y="26090"/>
                    <a:pt x="16999" y="32860"/>
                    <a:pt x="16442" y="41201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37" name="Graphic 107">
            <a:extLst>
              <a:ext uri="{FF2B5EF4-FFF2-40B4-BE49-F238E27FC236}">
                <a16:creationId xmlns:a16="http://schemas.microsoft.com/office/drawing/2014/main" id="{8B50E9E9-5D47-8E86-C687-D241433F473C}"/>
              </a:ext>
            </a:extLst>
          </p:cNvPr>
          <p:cNvGrpSpPr/>
          <p:nvPr/>
        </p:nvGrpSpPr>
        <p:grpSpPr>
          <a:xfrm>
            <a:off x="24664394" y="8068423"/>
            <a:ext cx="1165834" cy="266369"/>
            <a:chOff x="24664394" y="8068423"/>
            <a:chExt cx="1165834" cy="266369"/>
          </a:xfrm>
          <a:solidFill>
            <a:srgbClr val="000000"/>
          </a:solidFill>
        </p:grpSpPr>
        <p:sp>
          <p:nvSpPr>
            <p:cNvPr id="4438" name="Freeform: Shape 4437">
              <a:extLst>
                <a:ext uri="{FF2B5EF4-FFF2-40B4-BE49-F238E27FC236}">
                  <a16:creationId xmlns:a16="http://schemas.microsoft.com/office/drawing/2014/main" id="{629CEA5B-1B6B-8F77-D90E-0B85F8F5D850}"/>
                </a:ext>
              </a:extLst>
            </p:cNvPr>
            <p:cNvSpPr/>
            <p:nvPr/>
          </p:nvSpPr>
          <p:spPr>
            <a:xfrm>
              <a:off x="24664394" y="8068906"/>
              <a:ext cx="15033" cy="132972"/>
            </a:xfrm>
            <a:custGeom>
              <a:avLst/>
              <a:gdLst>
                <a:gd name="connsiteX0" fmla="*/ 42 w 15033"/>
                <a:gd name="connsiteY0" fmla="*/ 133213 h 132972"/>
                <a:gd name="connsiteX1" fmla="*/ 42 w 15033"/>
                <a:gd name="connsiteY1" fmla="*/ 240 h 132972"/>
                <a:gd name="connsiteX2" fmla="*/ 15076 w 15033"/>
                <a:gd name="connsiteY2" fmla="*/ 240 h 132972"/>
                <a:gd name="connsiteX3" fmla="*/ 15076 w 15033"/>
                <a:gd name="connsiteY3" fmla="*/ 133213 h 1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33" h="132972">
                  <a:moveTo>
                    <a:pt x="42" y="133213"/>
                  </a:moveTo>
                  <a:lnTo>
                    <a:pt x="42" y="240"/>
                  </a:lnTo>
                  <a:lnTo>
                    <a:pt x="15076" y="240"/>
                  </a:lnTo>
                  <a:lnTo>
                    <a:pt x="15076" y="133213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9" name="Freeform: Shape 4438">
              <a:extLst>
                <a:ext uri="{FF2B5EF4-FFF2-40B4-BE49-F238E27FC236}">
                  <a16:creationId xmlns:a16="http://schemas.microsoft.com/office/drawing/2014/main" id="{BB5C93C0-45C9-9139-2ABD-168AEF044887}"/>
                </a:ext>
              </a:extLst>
            </p:cNvPr>
            <p:cNvSpPr/>
            <p:nvPr/>
          </p:nvSpPr>
          <p:spPr>
            <a:xfrm>
              <a:off x="24697718" y="8103479"/>
              <a:ext cx="81738" cy="100575"/>
            </a:xfrm>
            <a:custGeom>
              <a:avLst/>
              <a:gdLst>
                <a:gd name="connsiteX0" fmla="*/ 65746 w 81738"/>
                <a:gd name="connsiteY0" fmla="*/ 67693 h 100575"/>
                <a:gd name="connsiteX1" fmla="*/ 81337 w 81738"/>
                <a:gd name="connsiteY1" fmla="*/ 69748 h 100575"/>
                <a:gd name="connsiteX2" fmla="*/ 67751 w 81738"/>
                <a:gd name="connsiteY2" fmla="*/ 92595 h 100575"/>
                <a:gd name="connsiteX3" fmla="*/ 42360 w 81738"/>
                <a:gd name="connsiteY3" fmla="*/ 100816 h 100575"/>
                <a:gd name="connsiteX4" fmla="*/ 11513 w 81738"/>
                <a:gd name="connsiteY4" fmla="*/ 87760 h 100575"/>
                <a:gd name="connsiteX5" fmla="*/ 43 w 81738"/>
                <a:gd name="connsiteY5" fmla="*/ 51253 h 100575"/>
                <a:gd name="connsiteX6" fmla="*/ 11625 w 81738"/>
                <a:gd name="connsiteY6" fmla="*/ 13537 h 100575"/>
                <a:gd name="connsiteX7" fmla="*/ 41470 w 81738"/>
                <a:gd name="connsiteY7" fmla="*/ 240 h 100575"/>
                <a:gd name="connsiteX8" fmla="*/ 70535 w 81738"/>
                <a:gd name="connsiteY8" fmla="*/ 13296 h 100575"/>
                <a:gd name="connsiteX9" fmla="*/ 81782 w 81738"/>
                <a:gd name="connsiteY9" fmla="*/ 50286 h 100575"/>
                <a:gd name="connsiteX10" fmla="*/ 81782 w 81738"/>
                <a:gd name="connsiteY10" fmla="*/ 54638 h 100575"/>
                <a:gd name="connsiteX11" fmla="*/ 15634 w 81738"/>
                <a:gd name="connsiteY11" fmla="*/ 54638 h 100575"/>
                <a:gd name="connsiteX12" fmla="*/ 23875 w 81738"/>
                <a:gd name="connsiteY12" fmla="*/ 78936 h 100575"/>
                <a:gd name="connsiteX13" fmla="*/ 42360 w 81738"/>
                <a:gd name="connsiteY13" fmla="*/ 87397 h 100575"/>
                <a:gd name="connsiteX14" fmla="*/ 56503 w 81738"/>
                <a:gd name="connsiteY14" fmla="*/ 82683 h 100575"/>
                <a:gd name="connsiteX15" fmla="*/ 65746 w 81738"/>
                <a:gd name="connsiteY15" fmla="*/ 67693 h 100575"/>
                <a:gd name="connsiteX16" fmla="*/ 16413 w 81738"/>
                <a:gd name="connsiteY16" fmla="*/ 41220 h 100575"/>
                <a:gd name="connsiteX17" fmla="*/ 65969 w 81738"/>
                <a:gd name="connsiteY17" fmla="*/ 41220 h 100575"/>
                <a:gd name="connsiteX18" fmla="*/ 60289 w 81738"/>
                <a:gd name="connsiteY18" fmla="*/ 22966 h 100575"/>
                <a:gd name="connsiteX19" fmla="*/ 41692 w 81738"/>
                <a:gd name="connsiteY19" fmla="*/ 13537 h 100575"/>
                <a:gd name="connsiteX20" fmla="*/ 24209 w 81738"/>
                <a:gd name="connsiteY20" fmla="*/ 21153 h 100575"/>
                <a:gd name="connsiteX21" fmla="*/ 16413 w 81738"/>
                <a:gd name="connsiteY21" fmla="*/ 41220 h 10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38" h="100575">
                  <a:moveTo>
                    <a:pt x="65746" y="67693"/>
                  </a:moveTo>
                  <a:lnTo>
                    <a:pt x="81337" y="69748"/>
                  </a:lnTo>
                  <a:cubicBezTo>
                    <a:pt x="78887" y="79540"/>
                    <a:pt x="74321" y="87277"/>
                    <a:pt x="67751" y="92595"/>
                  </a:cubicBezTo>
                  <a:cubicBezTo>
                    <a:pt x="61069" y="98035"/>
                    <a:pt x="52606" y="100816"/>
                    <a:pt x="42360" y="100816"/>
                  </a:cubicBezTo>
                  <a:cubicBezTo>
                    <a:pt x="29331" y="100816"/>
                    <a:pt x="19086" y="96464"/>
                    <a:pt x="11513" y="87760"/>
                  </a:cubicBezTo>
                  <a:cubicBezTo>
                    <a:pt x="3830" y="79177"/>
                    <a:pt x="43" y="66968"/>
                    <a:pt x="43" y="51253"/>
                  </a:cubicBezTo>
                  <a:cubicBezTo>
                    <a:pt x="43" y="35176"/>
                    <a:pt x="3941" y="22604"/>
                    <a:pt x="11625" y="13537"/>
                  </a:cubicBezTo>
                  <a:cubicBezTo>
                    <a:pt x="19309" y="4713"/>
                    <a:pt x="29220" y="240"/>
                    <a:pt x="41470" y="240"/>
                  </a:cubicBezTo>
                  <a:cubicBezTo>
                    <a:pt x="53385" y="240"/>
                    <a:pt x="63074" y="4592"/>
                    <a:pt x="70535" y="13296"/>
                  </a:cubicBezTo>
                  <a:cubicBezTo>
                    <a:pt x="78107" y="22120"/>
                    <a:pt x="81782" y="34450"/>
                    <a:pt x="81782" y="50286"/>
                  </a:cubicBezTo>
                  <a:cubicBezTo>
                    <a:pt x="81782" y="51253"/>
                    <a:pt x="81782" y="52704"/>
                    <a:pt x="81782" y="54638"/>
                  </a:cubicBezTo>
                  <a:lnTo>
                    <a:pt x="15634" y="54638"/>
                  </a:lnTo>
                  <a:cubicBezTo>
                    <a:pt x="16191" y="65276"/>
                    <a:pt x="18863" y="73375"/>
                    <a:pt x="23875" y="78936"/>
                  </a:cubicBezTo>
                  <a:cubicBezTo>
                    <a:pt x="28774" y="84617"/>
                    <a:pt x="35011" y="87397"/>
                    <a:pt x="42360" y="87397"/>
                  </a:cubicBezTo>
                  <a:cubicBezTo>
                    <a:pt x="47929" y="87397"/>
                    <a:pt x="52606" y="85826"/>
                    <a:pt x="56503" y="82683"/>
                  </a:cubicBezTo>
                  <a:cubicBezTo>
                    <a:pt x="60401" y="79540"/>
                    <a:pt x="63519" y="74463"/>
                    <a:pt x="65746" y="67693"/>
                  </a:cubicBezTo>
                  <a:moveTo>
                    <a:pt x="16413" y="41220"/>
                  </a:moveTo>
                  <a:lnTo>
                    <a:pt x="65969" y="41220"/>
                  </a:lnTo>
                  <a:cubicBezTo>
                    <a:pt x="65301" y="33121"/>
                    <a:pt x="63408" y="27076"/>
                    <a:pt x="60289" y="22966"/>
                  </a:cubicBezTo>
                  <a:cubicBezTo>
                    <a:pt x="55501" y="16801"/>
                    <a:pt x="49265" y="13537"/>
                    <a:pt x="41692" y="13537"/>
                  </a:cubicBezTo>
                  <a:cubicBezTo>
                    <a:pt x="34788" y="13537"/>
                    <a:pt x="28997" y="16076"/>
                    <a:pt x="24209" y="21153"/>
                  </a:cubicBezTo>
                  <a:cubicBezTo>
                    <a:pt x="19531" y="26109"/>
                    <a:pt x="16970" y="32879"/>
                    <a:pt x="16413" y="41220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0" name="Freeform: Shape 4439">
              <a:extLst>
                <a:ext uri="{FF2B5EF4-FFF2-40B4-BE49-F238E27FC236}">
                  <a16:creationId xmlns:a16="http://schemas.microsoft.com/office/drawing/2014/main" id="{29F4670D-296B-82E5-99D6-700AB699A5E0}"/>
                </a:ext>
              </a:extLst>
            </p:cNvPr>
            <p:cNvSpPr/>
            <p:nvPr/>
          </p:nvSpPr>
          <p:spPr>
            <a:xfrm>
              <a:off x="24797859" y="8103479"/>
              <a:ext cx="72050" cy="98399"/>
            </a:xfrm>
            <a:custGeom>
              <a:avLst/>
              <a:gdLst>
                <a:gd name="connsiteX0" fmla="*/ 47 w 72050"/>
                <a:gd name="connsiteY0" fmla="*/ 98640 h 98399"/>
                <a:gd name="connsiteX1" fmla="*/ 47 w 72050"/>
                <a:gd name="connsiteY1" fmla="*/ 2416 h 98399"/>
                <a:gd name="connsiteX2" fmla="*/ 13633 w 72050"/>
                <a:gd name="connsiteY2" fmla="*/ 2416 h 98399"/>
                <a:gd name="connsiteX3" fmla="*/ 13633 w 72050"/>
                <a:gd name="connsiteY3" fmla="*/ 16076 h 98399"/>
                <a:gd name="connsiteX4" fmla="*/ 41807 w 72050"/>
                <a:gd name="connsiteY4" fmla="*/ 240 h 98399"/>
                <a:gd name="connsiteX5" fmla="*/ 56618 w 72050"/>
                <a:gd name="connsiteY5" fmla="*/ 3262 h 98399"/>
                <a:gd name="connsiteX6" fmla="*/ 66640 w 72050"/>
                <a:gd name="connsiteY6" fmla="*/ 11482 h 98399"/>
                <a:gd name="connsiteX7" fmla="*/ 71318 w 72050"/>
                <a:gd name="connsiteY7" fmla="*/ 23571 h 98399"/>
                <a:gd name="connsiteX8" fmla="*/ 72097 w 72050"/>
                <a:gd name="connsiteY8" fmla="*/ 39407 h 98399"/>
                <a:gd name="connsiteX9" fmla="*/ 72097 w 72050"/>
                <a:gd name="connsiteY9" fmla="*/ 98640 h 98399"/>
                <a:gd name="connsiteX10" fmla="*/ 57175 w 72050"/>
                <a:gd name="connsiteY10" fmla="*/ 98640 h 98399"/>
                <a:gd name="connsiteX11" fmla="*/ 57175 w 72050"/>
                <a:gd name="connsiteY11" fmla="*/ 40132 h 98399"/>
                <a:gd name="connsiteX12" fmla="*/ 55393 w 72050"/>
                <a:gd name="connsiteY12" fmla="*/ 25142 h 98399"/>
                <a:gd name="connsiteX13" fmla="*/ 49157 w 72050"/>
                <a:gd name="connsiteY13" fmla="*/ 17285 h 98399"/>
                <a:gd name="connsiteX14" fmla="*/ 38689 w 72050"/>
                <a:gd name="connsiteY14" fmla="*/ 14263 h 98399"/>
                <a:gd name="connsiteX15" fmla="*/ 22096 w 72050"/>
                <a:gd name="connsiteY15" fmla="*/ 20911 h 98399"/>
                <a:gd name="connsiteX16" fmla="*/ 15080 w 72050"/>
                <a:gd name="connsiteY16" fmla="*/ 46055 h 98399"/>
                <a:gd name="connsiteX17" fmla="*/ 15080 w 72050"/>
                <a:gd name="connsiteY17" fmla="*/ 98640 h 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050" h="98399">
                  <a:moveTo>
                    <a:pt x="47" y="98640"/>
                  </a:moveTo>
                  <a:lnTo>
                    <a:pt x="47" y="2416"/>
                  </a:lnTo>
                  <a:lnTo>
                    <a:pt x="13633" y="2416"/>
                  </a:lnTo>
                  <a:lnTo>
                    <a:pt x="13633" y="16076"/>
                  </a:lnTo>
                  <a:cubicBezTo>
                    <a:pt x="20092" y="5438"/>
                    <a:pt x="29557" y="240"/>
                    <a:pt x="41807" y="240"/>
                  </a:cubicBezTo>
                  <a:cubicBezTo>
                    <a:pt x="47152" y="240"/>
                    <a:pt x="52052" y="1207"/>
                    <a:pt x="56618" y="3262"/>
                  </a:cubicBezTo>
                  <a:cubicBezTo>
                    <a:pt x="61072" y="5438"/>
                    <a:pt x="64413" y="8098"/>
                    <a:pt x="66640" y="11482"/>
                  </a:cubicBezTo>
                  <a:cubicBezTo>
                    <a:pt x="68867" y="14867"/>
                    <a:pt x="70427" y="18977"/>
                    <a:pt x="71318" y="23571"/>
                  </a:cubicBezTo>
                  <a:cubicBezTo>
                    <a:pt x="71874" y="26593"/>
                    <a:pt x="72097" y="31912"/>
                    <a:pt x="72097" y="39407"/>
                  </a:cubicBezTo>
                  <a:lnTo>
                    <a:pt x="72097" y="98640"/>
                  </a:lnTo>
                  <a:lnTo>
                    <a:pt x="57175" y="98640"/>
                  </a:lnTo>
                  <a:lnTo>
                    <a:pt x="57175" y="40132"/>
                  </a:lnTo>
                  <a:cubicBezTo>
                    <a:pt x="57175" y="33483"/>
                    <a:pt x="56507" y="28406"/>
                    <a:pt x="55393" y="25142"/>
                  </a:cubicBezTo>
                  <a:cubicBezTo>
                    <a:pt x="54168" y="21878"/>
                    <a:pt x="52164" y="19219"/>
                    <a:pt x="49157" y="17285"/>
                  </a:cubicBezTo>
                  <a:cubicBezTo>
                    <a:pt x="46150" y="15351"/>
                    <a:pt x="42698" y="14383"/>
                    <a:pt x="38689" y="14263"/>
                  </a:cubicBezTo>
                  <a:cubicBezTo>
                    <a:pt x="32230" y="14383"/>
                    <a:pt x="26773" y="16560"/>
                    <a:pt x="22096" y="20911"/>
                  </a:cubicBezTo>
                  <a:cubicBezTo>
                    <a:pt x="17419" y="25384"/>
                    <a:pt x="15080" y="33725"/>
                    <a:pt x="15080" y="46055"/>
                  </a:cubicBezTo>
                  <a:lnTo>
                    <a:pt x="15080" y="98640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1" name="Freeform: Shape 4440">
              <a:extLst>
                <a:ext uri="{FF2B5EF4-FFF2-40B4-BE49-F238E27FC236}">
                  <a16:creationId xmlns:a16="http://schemas.microsoft.com/office/drawing/2014/main" id="{43B443A0-7794-CB61-C715-6FD67B4D1B8F}"/>
                </a:ext>
              </a:extLst>
            </p:cNvPr>
            <p:cNvSpPr/>
            <p:nvPr/>
          </p:nvSpPr>
          <p:spPr>
            <a:xfrm>
              <a:off x="24887309" y="8103479"/>
              <a:ext cx="78175" cy="137445"/>
            </a:xfrm>
            <a:custGeom>
              <a:avLst/>
              <a:gdLst>
                <a:gd name="connsiteX0" fmla="*/ 2945 w 78175"/>
                <a:gd name="connsiteY0" fmla="*/ 106618 h 137445"/>
                <a:gd name="connsiteX1" fmla="*/ 17645 w 78175"/>
                <a:gd name="connsiteY1" fmla="*/ 109036 h 137445"/>
                <a:gd name="connsiteX2" fmla="*/ 22768 w 78175"/>
                <a:gd name="connsiteY2" fmla="*/ 119673 h 137445"/>
                <a:gd name="connsiteX3" fmla="*/ 38024 w 78175"/>
                <a:gd name="connsiteY3" fmla="*/ 124267 h 137445"/>
                <a:gd name="connsiteX4" fmla="*/ 54171 w 78175"/>
                <a:gd name="connsiteY4" fmla="*/ 119673 h 137445"/>
                <a:gd name="connsiteX5" fmla="*/ 61744 w 78175"/>
                <a:gd name="connsiteY5" fmla="*/ 106981 h 137445"/>
                <a:gd name="connsiteX6" fmla="*/ 62858 w 78175"/>
                <a:gd name="connsiteY6" fmla="*/ 86068 h 137445"/>
                <a:gd name="connsiteX7" fmla="*/ 38358 w 78175"/>
                <a:gd name="connsiteY7" fmla="*/ 98640 h 137445"/>
                <a:gd name="connsiteX8" fmla="*/ 10072 w 78175"/>
                <a:gd name="connsiteY8" fmla="*/ 84375 h 137445"/>
                <a:gd name="connsiteX9" fmla="*/ 50 w 78175"/>
                <a:gd name="connsiteY9" fmla="*/ 49923 h 137445"/>
                <a:gd name="connsiteX10" fmla="*/ 4616 w 78175"/>
                <a:gd name="connsiteY10" fmla="*/ 24538 h 137445"/>
                <a:gd name="connsiteX11" fmla="*/ 17868 w 78175"/>
                <a:gd name="connsiteY11" fmla="*/ 6526 h 137445"/>
                <a:gd name="connsiteX12" fmla="*/ 38358 w 78175"/>
                <a:gd name="connsiteY12" fmla="*/ 240 h 137445"/>
                <a:gd name="connsiteX13" fmla="*/ 64305 w 78175"/>
                <a:gd name="connsiteY13" fmla="*/ 14021 h 137445"/>
                <a:gd name="connsiteX14" fmla="*/ 64305 w 78175"/>
                <a:gd name="connsiteY14" fmla="*/ 2416 h 137445"/>
                <a:gd name="connsiteX15" fmla="*/ 78225 w 78175"/>
                <a:gd name="connsiteY15" fmla="*/ 2416 h 137445"/>
                <a:gd name="connsiteX16" fmla="*/ 78225 w 78175"/>
                <a:gd name="connsiteY16" fmla="*/ 85584 h 137445"/>
                <a:gd name="connsiteX17" fmla="*/ 73993 w 78175"/>
                <a:gd name="connsiteY17" fmla="*/ 117498 h 137445"/>
                <a:gd name="connsiteX18" fmla="*/ 60630 w 78175"/>
                <a:gd name="connsiteY18" fmla="*/ 132245 h 137445"/>
                <a:gd name="connsiteX19" fmla="*/ 38135 w 78175"/>
                <a:gd name="connsiteY19" fmla="*/ 137685 h 137445"/>
                <a:gd name="connsiteX20" fmla="*/ 12411 w 78175"/>
                <a:gd name="connsiteY20" fmla="*/ 129949 h 137445"/>
                <a:gd name="connsiteX21" fmla="*/ 2945 w 78175"/>
                <a:gd name="connsiteY21" fmla="*/ 106618 h 137445"/>
                <a:gd name="connsiteX22" fmla="*/ 15418 w 78175"/>
                <a:gd name="connsiteY22" fmla="*/ 48835 h 137445"/>
                <a:gd name="connsiteX23" fmla="*/ 22322 w 78175"/>
                <a:gd name="connsiteY23" fmla="*/ 76397 h 137445"/>
                <a:gd name="connsiteX24" fmla="*/ 39695 w 78175"/>
                <a:gd name="connsiteY24" fmla="*/ 85101 h 137445"/>
                <a:gd name="connsiteX25" fmla="*/ 57067 w 78175"/>
                <a:gd name="connsiteY25" fmla="*/ 76518 h 137445"/>
                <a:gd name="connsiteX26" fmla="*/ 64194 w 78175"/>
                <a:gd name="connsiteY26" fmla="*/ 49319 h 137445"/>
                <a:gd name="connsiteX27" fmla="*/ 56955 w 78175"/>
                <a:gd name="connsiteY27" fmla="*/ 22725 h 137445"/>
                <a:gd name="connsiteX28" fmla="*/ 39472 w 78175"/>
                <a:gd name="connsiteY28" fmla="*/ 13658 h 137445"/>
                <a:gd name="connsiteX29" fmla="*/ 22434 w 78175"/>
                <a:gd name="connsiteY29" fmla="*/ 22483 h 137445"/>
                <a:gd name="connsiteX30" fmla="*/ 15418 w 78175"/>
                <a:gd name="connsiteY30" fmla="*/ 48835 h 13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8175" h="137445">
                  <a:moveTo>
                    <a:pt x="2945" y="106618"/>
                  </a:moveTo>
                  <a:lnTo>
                    <a:pt x="17645" y="109036"/>
                  </a:lnTo>
                  <a:cubicBezTo>
                    <a:pt x="18202" y="113871"/>
                    <a:pt x="19872" y="117377"/>
                    <a:pt x="22768" y="119673"/>
                  </a:cubicBezTo>
                  <a:cubicBezTo>
                    <a:pt x="26442" y="122696"/>
                    <a:pt x="31565" y="124267"/>
                    <a:pt x="38024" y="124267"/>
                  </a:cubicBezTo>
                  <a:cubicBezTo>
                    <a:pt x="44928" y="124267"/>
                    <a:pt x="50274" y="122696"/>
                    <a:pt x="54171" y="119673"/>
                  </a:cubicBezTo>
                  <a:cubicBezTo>
                    <a:pt x="57846" y="116651"/>
                    <a:pt x="60408" y="112420"/>
                    <a:pt x="61744" y="106981"/>
                  </a:cubicBezTo>
                  <a:cubicBezTo>
                    <a:pt x="62523" y="103717"/>
                    <a:pt x="62969" y="96705"/>
                    <a:pt x="62858" y="86068"/>
                  </a:cubicBezTo>
                  <a:cubicBezTo>
                    <a:pt x="56287" y="94409"/>
                    <a:pt x="48158" y="98640"/>
                    <a:pt x="38358" y="98640"/>
                  </a:cubicBezTo>
                  <a:cubicBezTo>
                    <a:pt x="26109" y="98640"/>
                    <a:pt x="16754" y="93804"/>
                    <a:pt x="10072" y="84375"/>
                  </a:cubicBezTo>
                  <a:cubicBezTo>
                    <a:pt x="3391" y="74826"/>
                    <a:pt x="50" y="63342"/>
                    <a:pt x="50" y="49923"/>
                  </a:cubicBezTo>
                  <a:cubicBezTo>
                    <a:pt x="50" y="40736"/>
                    <a:pt x="1498" y="32274"/>
                    <a:pt x="4616" y="24538"/>
                  </a:cubicBezTo>
                  <a:cubicBezTo>
                    <a:pt x="7623" y="16801"/>
                    <a:pt x="12077" y="10757"/>
                    <a:pt x="17868" y="6526"/>
                  </a:cubicBezTo>
                  <a:cubicBezTo>
                    <a:pt x="23770" y="2295"/>
                    <a:pt x="30563" y="240"/>
                    <a:pt x="38358" y="240"/>
                  </a:cubicBezTo>
                  <a:cubicBezTo>
                    <a:pt x="48826" y="240"/>
                    <a:pt x="57512" y="4834"/>
                    <a:pt x="64305" y="14021"/>
                  </a:cubicBezTo>
                  <a:lnTo>
                    <a:pt x="64305" y="2416"/>
                  </a:lnTo>
                  <a:lnTo>
                    <a:pt x="78225" y="2416"/>
                  </a:lnTo>
                  <a:lnTo>
                    <a:pt x="78225" y="85584"/>
                  </a:lnTo>
                  <a:cubicBezTo>
                    <a:pt x="78114" y="100574"/>
                    <a:pt x="76778" y="111212"/>
                    <a:pt x="73993" y="117498"/>
                  </a:cubicBezTo>
                  <a:cubicBezTo>
                    <a:pt x="71098" y="123663"/>
                    <a:pt x="66644" y="128619"/>
                    <a:pt x="60630" y="132245"/>
                  </a:cubicBezTo>
                  <a:cubicBezTo>
                    <a:pt x="54505" y="135872"/>
                    <a:pt x="46933" y="137685"/>
                    <a:pt x="38135" y="137685"/>
                  </a:cubicBezTo>
                  <a:cubicBezTo>
                    <a:pt x="27445" y="137685"/>
                    <a:pt x="18981" y="135147"/>
                    <a:pt x="12411" y="129949"/>
                  </a:cubicBezTo>
                  <a:cubicBezTo>
                    <a:pt x="5952" y="124751"/>
                    <a:pt x="2723" y="117014"/>
                    <a:pt x="2945" y="106618"/>
                  </a:cubicBezTo>
                  <a:moveTo>
                    <a:pt x="15418" y="48835"/>
                  </a:moveTo>
                  <a:cubicBezTo>
                    <a:pt x="15418" y="61408"/>
                    <a:pt x="17756" y="70595"/>
                    <a:pt x="22322" y="76397"/>
                  </a:cubicBezTo>
                  <a:cubicBezTo>
                    <a:pt x="26999" y="82199"/>
                    <a:pt x="32790" y="85101"/>
                    <a:pt x="39695" y="85101"/>
                  </a:cubicBezTo>
                  <a:cubicBezTo>
                    <a:pt x="46599" y="85101"/>
                    <a:pt x="52390" y="82199"/>
                    <a:pt x="57067" y="76518"/>
                  </a:cubicBezTo>
                  <a:cubicBezTo>
                    <a:pt x="61744" y="70715"/>
                    <a:pt x="64083" y="61649"/>
                    <a:pt x="64194" y="49319"/>
                  </a:cubicBezTo>
                  <a:cubicBezTo>
                    <a:pt x="64083" y="37472"/>
                    <a:pt x="61744" y="28648"/>
                    <a:pt x="56955" y="22725"/>
                  </a:cubicBezTo>
                  <a:cubicBezTo>
                    <a:pt x="52055" y="16680"/>
                    <a:pt x="46265" y="13658"/>
                    <a:pt x="39472" y="13658"/>
                  </a:cubicBezTo>
                  <a:cubicBezTo>
                    <a:pt x="32790" y="13658"/>
                    <a:pt x="27111" y="16680"/>
                    <a:pt x="22434" y="22483"/>
                  </a:cubicBezTo>
                  <a:cubicBezTo>
                    <a:pt x="17756" y="28406"/>
                    <a:pt x="15418" y="37230"/>
                    <a:pt x="15418" y="48835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2" name="Freeform: Shape 4441">
              <a:extLst>
                <a:ext uri="{FF2B5EF4-FFF2-40B4-BE49-F238E27FC236}">
                  <a16:creationId xmlns:a16="http://schemas.microsoft.com/office/drawing/2014/main" id="{737C0245-BFF1-11B0-6AD9-5B283C4EC6C9}"/>
                </a:ext>
              </a:extLst>
            </p:cNvPr>
            <p:cNvSpPr/>
            <p:nvPr/>
          </p:nvSpPr>
          <p:spPr>
            <a:xfrm>
              <a:off x="24979877" y="8071928"/>
              <a:ext cx="43319" cy="131159"/>
            </a:xfrm>
            <a:custGeom>
              <a:avLst/>
              <a:gdLst>
                <a:gd name="connsiteX0" fmla="*/ 41146 w 43319"/>
                <a:gd name="connsiteY0" fmla="*/ 115563 h 131159"/>
                <a:gd name="connsiteX1" fmla="*/ 43373 w 43319"/>
                <a:gd name="connsiteY1" fmla="*/ 129949 h 131159"/>
                <a:gd name="connsiteX2" fmla="*/ 32014 w 43319"/>
                <a:gd name="connsiteY2" fmla="*/ 131399 h 131159"/>
                <a:gd name="connsiteX3" fmla="*/ 19319 w 43319"/>
                <a:gd name="connsiteY3" fmla="*/ 128619 h 131159"/>
                <a:gd name="connsiteX4" fmla="*/ 12860 w 43319"/>
                <a:gd name="connsiteY4" fmla="*/ 121245 h 131159"/>
                <a:gd name="connsiteX5" fmla="*/ 11078 w 43319"/>
                <a:gd name="connsiteY5" fmla="*/ 102024 h 131159"/>
                <a:gd name="connsiteX6" fmla="*/ 11078 w 43319"/>
                <a:gd name="connsiteY6" fmla="*/ 46539 h 131159"/>
                <a:gd name="connsiteX7" fmla="*/ 53 w 43319"/>
                <a:gd name="connsiteY7" fmla="*/ 46539 h 131159"/>
                <a:gd name="connsiteX8" fmla="*/ 53 w 43319"/>
                <a:gd name="connsiteY8" fmla="*/ 33967 h 131159"/>
                <a:gd name="connsiteX9" fmla="*/ 11078 w 43319"/>
                <a:gd name="connsiteY9" fmla="*/ 33967 h 131159"/>
                <a:gd name="connsiteX10" fmla="*/ 11078 w 43319"/>
                <a:gd name="connsiteY10" fmla="*/ 10032 h 131159"/>
                <a:gd name="connsiteX11" fmla="*/ 26000 w 43319"/>
                <a:gd name="connsiteY11" fmla="*/ 240 h 131159"/>
                <a:gd name="connsiteX12" fmla="*/ 26000 w 43319"/>
                <a:gd name="connsiteY12" fmla="*/ 33967 h 131159"/>
                <a:gd name="connsiteX13" fmla="*/ 41146 w 43319"/>
                <a:gd name="connsiteY13" fmla="*/ 33967 h 131159"/>
                <a:gd name="connsiteX14" fmla="*/ 41146 w 43319"/>
                <a:gd name="connsiteY14" fmla="*/ 46539 h 131159"/>
                <a:gd name="connsiteX15" fmla="*/ 26000 w 43319"/>
                <a:gd name="connsiteY15" fmla="*/ 46539 h 131159"/>
                <a:gd name="connsiteX16" fmla="*/ 26000 w 43319"/>
                <a:gd name="connsiteY16" fmla="*/ 102871 h 131159"/>
                <a:gd name="connsiteX17" fmla="*/ 26780 w 43319"/>
                <a:gd name="connsiteY17" fmla="*/ 111816 h 131159"/>
                <a:gd name="connsiteX18" fmla="*/ 29453 w 43319"/>
                <a:gd name="connsiteY18" fmla="*/ 115080 h 131159"/>
                <a:gd name="connsiteX19" fmla="*/ 34575 w 43319"/>
                <a:gd name="connsiteY19" fmla="*/ 116168 h 131159"/>
                <a:gd name="connsiteX20" fmla="*/ 41146 w 43319"/>
                <a:gd name="connsiteY20" fmla="*/ 115563 h 13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319" h="131159">
                  <a:moveTo>
                    <a:pt x="41146" y="115563"/>
                  </a:moveTo>
                  <a:lnTo>
                    <a:pt x="43373" y="129949"/>
                  </a:lnTo>
                  <a:cubicBezTo>
                    <a:pt x="39030" y="130916"/>
                    <a:pt x="35355" y="131399"/>
                    <a:pt x="32014" y="131399"/>
                  </a:cubicBezTo>
                  <a:cubicBezTo>
                    <a:pt x="26446" y="131399"/>
                    <a:pt x="22214" y="130553"/>
                    <a:pt x="19319" y="128619"/>
                  </a:cubicBezTo>
                  <a:cubicBezTo>
                    <a:pt x="16201" y="126806"/>
                    <a:pt x="14085" y="124267"/>
                    <a:pt x="12860" y="121245"/>
                  </a:cubicBezTo>
                  <a:cubicBezTo>
                    <a:pt x="11635" y="118223"/>
                    <a:pt x="11078" y="111816"/>
                    <a:pt x="11078" y="102024"/>
                  </a:cubicBezTo>
                  <a:lnTo>
                    <a:pt x="11078" y="46539"/>
                  </a:lnTo>
                  <a:lnTo>
                    <a:pt x="53" y="46539"/>
                  </a:lnTo>
                  <a:lnTo>
                    <a:pt x="53" y="33967"/>
                  </a:lnTo>
                  <a:lnTo>
                    <a:pt x="11078" y="33967"/>
                  </a:lnTo>
                  <a:lnTo>
                    <a:pt x="11078" y="10032"/>
                  </a:lnTo>
                  <a:lnTo>
                    <a:pt x="26000" y="240"/>
                  </a:lnTo>
                  <a:lnTo>
                    <a:pt x="26000" y="33967"/>
                  </a:lnTo>
                  <a:lnTo>
                    <a:pt x="41146" y="33967"/>
                  </a:lnTo>
                  <a:lnTo>
                    <a:pt x="41146" y="46539"/>
                  </a:lnTo>
                  <a:lnTo>
                    <a:pt x="26000" y="46539"/>
                  </a:lnTo>
                  <a:lnTo>
                    <a:pt x="26000" y="102871"/>
                  </a:lnTo>
                  <a:cubicBezTo>
                    <a:pt x="26000" y="107585"/>
                    <a:pt x="26334" y="110607"/>
                    <a:pt x="26780" y="111816"/>
                  </a:cubicBezTo>
                  <a:cubicBezTo>
                    <a:pt x="27337" y="113267"/>
                    <a:pt x="28228" y="114234"/>
                    <a:pt x="29453" y="115080"/>
                  </a:cubicBezTo>
                  <a:cubicBezTo>
                    <a:pt x="30566" y="115805"/>
                    <a:pt x="32348" y="116168"/>
                    <a:pt x="34575" y="116168"/>
                  </a:cubicBezTo>
                  <a:cubicBezTo>
                    <a:pt x="36246" y="116168"/>
                    <a:pt x="38361" y="116047"/>
                    <a:pt x="41146" y="115563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3" name="Freeform: Shape 4442">
              <a:extLst>
                <a:ext uri="{FF2B5EF4-FFF2-40B4-BE49-F238E27FC236}">
                  <a16:creationId xmlns:a16="http://schemas.microsoft.com/office/drawing/2014/main" id="{7BC8A853-534E-7753-8880-B7FD4F835F05}"/>
                </a:ext>
              </a:extLst>
            </p:cNvPr>
            <p:cNvSpPr/>
            <p:nvPr/>
          </p:nvSpPr>
          <p:spPr>
            <a:xfrm>
              <a:off x="25035642" y="8068906"/>
              <a:ext cx="72273" cy="132972"/>
            </a:xfrm>
            <a:custGeom>
              <a:avLst/>
              <a:gdLst>
                <a:gd name="connsiteX0" fmla="*/ 55 w 72273"/>
                <a:gd name="connsiteY0" fmla="*/ 133213 h 132972"/>
                <a:gd name="connsiteX1" fmla="*/ 55 w 72273"/>
                <a:gd name="connsiteY1" fmla="*/ 240 h 132972"/>
                <a:gd name="connsiteX2" fmla="*/ 15089 w 72273"/>
                <a:gd name="connsiteY2" fmla="*/ 240 h 132972"/>
                <a:gd name="connsiteX3" fmla="*/ 15089 w 72273"/>
                <a:gd name="connsiteY3" fmla="*/ 47989 h 132972"/>
                <a:gd name="connsiteX4" fmla="*/ 41704 w 72273"/>
                <a:gd name="connsiteY4" fmla="*/ 34813 h 132972"/>
                <a:gd name="connsiteX5" fmla="*/ 58742 w 72273"/>
                <a:gd name="connsiteY5" fmla="*/ 38923 h 132972"/>
                <a:gd name="connsiteX6" fmla="*/ 69210 w 72273"/>
                <a:gd name="connsiteY6" fmla="*/ 50649 h 132972"/>
                <a:gd name="connsiteX7" fmla="*/ 72328 w 72273"/>
                <a:gd name="connsiteY7" fmla="*/ 72166 h 132972"/>
                <a:gd name="connsiteX8" fmla="*/ 72328 w 72273"/>
                <a:gd name="connsiteY8" fmla="*/ 133213 h 132972"/>
                <a:gd name="connsiteX9" fmla="*/ 57294 w 72273"/>
                <a:gd name="connsiteY9" fmla="*/ 133213 h 132972"/>
                <a:gd name="connsiteX10" fmla="*/ 57294 w 72273"/>
                <a:gd name="connsiteY10" fmla="*/ 72166 h 132972"/>
                <a:gd name="connsiteX11" fmla="*/ 52395 w 72273"/>
                <a:gd name="connsiteY11" fmla="*/ 54396 h 132972"/>
                <a:gd name="connsiteX12" fmla="*/ 38586 w 72273"/>
                <a:gd name="connsiteY12" fmla="*/ 48836 h 132972"/>
                <a:gd name="connsiteX13" fmla="*/ 26002 w 72273"/>
                <a:gd name="connsiteY13" fmla="*/ 52583 h 132972"/>
                <a:gd name="connsiteX14" fmla="*/ 17650 w 72273"/>
                <a:gd name="connsiteY14" fmla="*/ 62737 h 132972"/>
                <a:gd name="connsiteX15" fmla="*/ 15089 w 72273"/>
                <a:gd name="connsiteY15" fmla="*/ 80507 h 132972"/>
                <a:gd name="connsiteX16" fmla="*/ 15089 w 72273"/>
                <a:gd name="connsiteY16" fmla="*/ 133213 h 1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273" h="132972">
                  <a:moveTo>
                    <a:pt x="55" y="133213"/>
                  </a:moveTo>
                  <a:lnTo>
                    <a:pt x="55" y="240"/>
                  </a:lnTo>
                  <a:lnTo>
                    <a:pt x="15089" y="240"/>
                  </a:lnTo>
                  <a:lnTo>
                    <a:pt x="15089" y="47989"/>
                  </a:lnTo>
                  <a:cubicBezTo>
                    <a:pt x="22104" y="39165"/>
                    <a:pt x="31013" y="34813"/>
                    <a:pt x="41704" y="34813"/>
                  </a:cubicBezTo>
                  <a:cubicBezTo>
                    <a:pt x="48274" y="34813"/>
                    <a:pt x="53954" y="36143"/>
                    <a:pt x="58742" y="38923"/>
                  </a:cubicBezTo>
                  <a:cubicBezTo>
                    <a:pt x="63642" y="41824"/>
                    <a:pt x="67094" y="45693"/>
                    <a:pt x="69210" y="50649"/>
                  </a:cubicBezTo>
                  <a:cubicBezTo>
                    <a:pt x="71326" y="55605"/>
                    <a:pt x="72328" y="62737"/>
                    <a:pt x="72328" y="72166"/>
                  </a:cubicBezTo>
                  <a:lnTo>
                    <a:pt x="72328" y="133213"/>
                  </a:lnTo>
                  <a:lnTo>
                    <a:pt x="57294" y="133213"/>
                  </a:lnTo>
                  <a:lnTo>
                    <a:pt x="57294" y="72166"/>
                  </a:lnTo>
                  <a:cubicBezTo>
                    <a:pt x="57294" y="64067"/>
                    <a:pt x="55624" y="58144"/>
                    <a:pt x="52395" y="54396"/>
                  </a:cubicBezTo>
                  <a:cubicBezTo>
                    <a:pt x="49165" y="50649"/>
                    <a:pt x="44488" y="48836"/>
                    <a:pt x="38586" y="48836"/>
                  </a:cubicBezTo>
                  <a:cubicBezTo>
                    <a:pt x="34131" y="48836"/>
                    <a:pt x="29900" y="50044"/>
                    <a:pt x="26002" y="52583"/>
                  </a:cubicBezTo>
                  <a:cubicBezTo>
                    <a:pt x="22104" y="55121"/>
                    <a:pt x="19320" y="58506"/>
                    <a:pt x="17650" y="62737"/>
                  </a:cubicBezTo>
                  <a:cubicBezTo>
                    <a:pt x="15980" y="67089"/>
                    <a:pt x="15089" y="73012"/>
                    <a:pt x="15089" y="80507"/>
                  </a:cubicBezTo>
                  <a:lnTo>
                    <a:pt x="15089" y="133213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4" name="Freeform: Shape 4443">
              <a:extLst>
                <a:ext uri="{FF2B5EF4-FFF2-40B4-BE49-F238E27FC236}">
                  <a16:creationId xmlns:a16="http://schemas.microsoft.com/office/drawing/2014/main" id="{1063535C-62D9-6F6C-7A2C-653A71CFF16E}"/>
                </a:ext>
              </a:extLst>
            </p:cNvPr>
            <p:cNvSpPr/>
            <p:nvPr/>
          </p:nvSpPr>
          <p:spPr>
            <a:xfrm>
              <a:off x="25129101" y="8108556"/>
              <a:ext cx="80848" cy="55485"/>
            </a:xfrm>
            <a:custGeom>
              <a:avLst/>
              <a:gdLst>
                <a:gd name="connsiteX0" fmla="*/ 80906 w 80848"/>
                <a:gd name="connsiteY0" fmla="*/ 15471 h 55485"/>
                <a:gd name="connsiteX1" fmla="*/ 58 w 80848"/>
                <a:gd name="connsiteY1" fmla="*/ 15471 h 55485"/>
                <a:gd name="connsiteX2" fmla="*/ 58 w 80848"/>
                <a:gd name="connsiteY2" fmla="*/ 240 h 55485"/>
                <a:gd name="connsiteX3" fmla="*/ 80906 w 80848"/>
                <a:gd name="connsiteY3" fmla="*/ 240 h 55485"/>
                <a:gd name="connsiteX4" fmla="*/ 80906 w 80848"/>
                <a:gd name="connsiteY4" fmla="*/ 15471 h 55485"/>
                <a:gd name="connsiteX5" fmla="*/ 80906 w 80848"/>
                <a:gd name="connsiteY5" fmla="*/ 55726 h 55485"/>
                <a:gd name="connsiteX6" fmla="*/ 58 w 80848"/>
                <a:gd name="connsiteY6" fmla="*/ 55726 h 55485"/>
                <a:gd name="connsiteX7" fmla="*/ 58 w 80848"/>
                <a:gd name="connsiteY7" fmla="*/ 40494 h 55485"/>
                <a:gd name="connsiteX8" fmla="*/ 80906 w 80848"/>
                <a:gd name="connsiteY8" fmla="*/ 40494 h 5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848" h="55485">
                  <a:moveTo>
                    <a:pt x="80906" y="15471"/>
                  </a:moveTo>
                  <a:lnTo>
                    <a:pt x="58" y="15471"/>
                  </a:lnTo>
                  <a:lnTo>
                    <a:pt x="58" y="240"/>
                  </a:lnTo>
                  <a:lnTo>
                    <a:pt x="80906" y="240"/>
                  </a:lnTo>
                  <a:lnTo>
                    <a:pt x="80906" y="15471"/>
                  </a:lnTo>
                  <a:moveTo>
                    <a:pt x="80906" y="55726"/>
                  </a:moveTo>
                  <a:lnTo>
                    <a:pt x="58" y="55726"/>
                  </a:lnTo>
                  <a:lnTo>
                    <a:pt x="58" y="40494"/>
                  </a:lnTo>
                  <a:lnTo>
                    <a:pt x="80906" y="40494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5" name="Freeform: Shape 4444">
              <a:extLst>
                <a:ext uri="{FF2B5EF4-FFF2-40B4-BE49-F238E27FC236}">
                  <a16:creationId xmlns:a16="http://schemas.microsoft.com/office/drawing/2014/main" id="{6E7BD9DF-49B2-919D-CCC1-D24F984ED685}"/>
                </a:ext>
              </a:extLst>
            </p:cNvPr>
            <p:cNvSpPr/>
            <p:nvPr/>
          </p:nvSpPr>
          <p:spPr>
            <a:xfrm>
              <a:off x="25224527" y="8068423"/>
              <a:ext cx="80971" cy="133455"/>
            </a:xfrm>
            <a:custGeom>
              <a:avLst/>
              <a:gdLst>
                <a:gd name="connsiteX0" fmla="*/ 81033 w 80971"/>
                <a:gd name="connsiteY0" fmla="*/ 117981 h 133455"/>
                <a:gd name="connsiteX1" fmla="*/ 81033 w 80971"/>
                <a:gd name="connsiteY1" fmla="*/ 133696 h 133455"/>
                <a:gd name="connsiteX2" fmla="*/ 74 w 80971"/>
                <a:gd name="connsiteY2" fmla="*/ 133696 h 133455"/>
                <a:gd name="connsiteX3" fmla="*/ 1856 w 80971"/>
                <a:gd name="connsiteY3" fmla="*/ 122333 h 133455"/>
                <a:gd name="connsiteX4" fmla="*/ 11767 w 80971"/>
                <a:gd name="connsiteY4" fmla="*/ 104684 h 133455"/>
                <a:gd name="connsiteX5" fmla="*/ 31478 w 80971"/>
                <a:gd name="connsiteY5" fmla="*/ 84617 h 133455"/>
                <a:gd name="connsiteX6" fmla="*/ 58427 w 80971"/>
                <a:gd name="connsiteY6" fmla="*/ 56451 h 133455"/>
                <a:gd name="connsiteX7" fmla="*/ 65443 w 80971"/>
                <a:gd name="connsiteY7" fmla="*/ 36747 h 133455"/>
                <a:gd name="connsiteX8" fmla="*/ 59095 w 80971"/>
                <a:gd name="connsiteY8" fmla="*/ 20428 h 133455"/>
                <a:gd name="connsiteX9" fmla="*/ 42391 w 80971"/>
                <a:gd name="connsiteY9" fmla="*/ 13779 h 133455"/>
                <a:gd name="connsiteX10" fmla="*/ 25019 w 80971"/>
                <a:gd name="connsiteY10" fmla="*/ 20790 h 133455"/>
                <a:gd name="connsiteX11" fmla="*/ 18448 w 80971"/>
                <a:gd name="connsiteY11" fmla="*/ 40374 h 133455"/>
                <a:gd name="connsiteX12" fmla="*/ 2969 w 80971"/>
                <a:gd name="connsiteY12" fmla="*/ 38681 h 133455"/>
                <a:gd name="connsiteX13" fmla="*/ 14885 w 80971"/>
                <a:gd name="connsiteY13" fmla="*/ 10032 h 133455"/>
                <a:gd name="connsiteX14" fmla="*/ 42725 w 80971"/>
                <a:gd name="connsiteY14" fmla="*/ 240 h 133455"/>
                <a:gd name="connsiteX15" fmla="*/ 70677 w 80971"/>
                <a:gd name="connsiteY15" fmla="*/ 10878 h 133455"/>
                <a:gd name="connsiteX16" fmla="*/ 80922 w 80971"/>
                <a:gd name="connsiteY16" fmla="*/ 37110 h 133455"/>
                <a:gd name="connsiteX17" fmla="*/ 77915 w 80971"/>
                <a:gd name="connsiteY17" fmla="*/ 52825 h 133455"/>
                <a:gd name="connsiteX18" fmla="*/ 67892 w 80971"/>
                <a:gd name="connsiteY18" fmla="*/ 69023 h 133455"/>
                <a:gd name="connsiteX19" fmla="*/ 44729 w 80971"/>
                <a:gd name="connsiteY19" fmla="*/ 92475 h 133455"/>
                <a:gd name="connsiteX20" fmla="*/ 27357 w 80971"/>
                <a:gd name="connsiteY20" fmla="*/ 109156 h 133455"/>
                <a:gd name="connsiteX21" fmla="*/ 21010 w 80971"/>
                <a:gd name="connsiteY21" fmla="*/ 117981 h 13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971" h="133455">
                  <a:moveTo>
                    <a:pt x="81033" y="117981"/>
                  </a:moveTo>
                  <a:lnTo>
                    <a:pt x="81033" y="133696"/>
                  </a:lnTo>
                  <a:lnTo>
                    <a:pt x="74" y="133696"/>
                  </a:lnTo>
                  <a:cubicBezTo>
                    <a:pt x="-38" y="129828"/>
                    <a:pt x="631" y="125959"/>
                    <a:pt x="1856" y="122333"/>
                  </a:cubicBezTo>
                  <a:cubicBezTo>
                    <a:pt x="3971" y="116409"/>
                    <a:pt x="7201" y="110486"/>
                    <a:pt x="11767" y="104684"/>
                  </a:cubicBezTo>
                  <a:cubicBezTo>
                    <a:pt x="16333" y="98881"/>
                    <a:pt x="22903" y="92112"/>
                    <a:pt x="31478" y="84617"/>
                  </a:cubicBezTo>
                  <a:cubicBezTo>
                    <a:pt x="44729" y="72770"/>
                    <a:pt x="53750" y="63341"/>
                    <a:pt x="58427" y="56451"/>
                  </a:cubicBezTo>
                  <a:cubicBezTo>
                    <a:pt x="63104" y="49440"/>
                    <a:pt x="65443" y="42912"/>
                    <a:pt x="65443" y="36747"/>
                  </a:cubicBezTo>
                  <a:cubicBezTo>
                    <a:pt x="65443" y="30340"/>
                    <a:pt x="63327" y="24901"/>
                    <a:pt x="59095" y="20428"/>
                  </a:cubicBezTo>
                  <a:cubicBezTo>
                    <a:pt x="54752" y="15955"/>
                    <a:pt x="49295" y="13779"/>
                    <a:pt x="42391" y="13779"/>
                  </a:cubicBezTo>
                  <a:cubicBezTo>
                    <a:pt x="35153" y="13779"/>
                    <a:pt x="29362" y="16076"/>
                    <a:pt x="25019" y="20790"/>
                  </a:cubicBezTo>
                  <a:cubicBezTo>
                    <a:pt x="20676" y="25505"/>
                    <a:pt x="18448" y="32032"/>
                    <a:pt x="18448" y="40374"/>
                  </a:cubicBezTo>
                  <a:lnTo>
                    <a:pt x="2969" y="38681"/>
                  </a:lnTo>
                  <a:cubicBezTo>
                    <a:pt x="3971" y="26109"/>
                    <a:pt x="7980" y="16680"/>
                    <a:pt x="14885" y="10032"/>
                  </a:cubicBezTo>
                  <a:cubicBezTo>
                    <a:pt x="21789" y="3504"/>
                    <a:pt x="31032" y="240"/>
                    <a:pt x="42725" y="240"/>
                  </a:cubicBezTo>
                  <a:cubicBezTo>
                    <a:pt x="54418" y="240"/>
                    <a:pt x="63772" y="3746"/>
                    <a:pt x="70677" y="10878"/>
                  </a:cubicBezTo>
                  <a:cubicBezTo>
                    <a:pt x="77470" y="17889"/>
                    <a:pt x="80922" y="26714"/>
                    <a:pt x="80922" y="37110"/>
                  </a:cubicBezTo>
                  <a:cubicBezTo>
                    <a:pt x="80922" y="42429"/>
                    <a:pt x="79920" y="47748"/>
                    <a:pt x="77915" y="52825"/>
                  </a:cubicBezTo>
                  <a:cubicBezTo>
                    <a:pt x="75910" y="58023"/>
                    <a:pt x="72570" y="63341"/>
                    <a:pt x="67892" y="69023"/>
                  </a:cubicBezTo>
                  <a:cubicBezTo>
                    <a:pt x="63215" y="74705"/>
                    <a:pt x="55531" y="82562"/>
                    <a:pt x="44729" y="92475"/>
                  </a:cubicBezTo>
                  <a:cubicBezTo>
                    <a:pt x="35709" y="100694"/>
                    <a:pt x="29918" y="106255"/>
                    <a:pt x="27357" y="109156"/>
                  </a:cubicBezTo>
                  <a:cubicBezTo>
                    <a:pt x="24796" y="112058"/>
                    <a:pt x="22680" y="115080"/>
                    <a:pt x="21010" y="117981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6" name="Freeform: Shape 4445">
              <a:extLst>
                <a:ext uri="{FF2B5EF4-FFF2-40B4-BE49-F238E27FC236}">
                  <a16:creationId xmlns:a16="http://schemas.microsoft.com/office/drawing/2014/main" id="{D3E166C5-C267-9D0A-F686-8D58683231E8}"/>
                </a:ext>
              </a:extLst>
            </p:cNvPr>
            <p:cNvSpPr/>
            <p:nvPr/>
          </p:nvSpPr>
          <p:spPr>
            <a:xfrm>
              <a:off x="25333144" y="8068423"/>
              <a:ext cx="45101" cy="133455"/>
            </a:xfrm>
            <a:custGeom>
              <a:avLst/>
              <a:gdLst>
                <a:gd name="connsiteX0" fmla="*/ 45166 w 45101"/>
                <a:gd name="connsiteY0" fmla="*/ 133696 h 133455"/>
                <a:gd name="connsiteX1" fmla="*/ 30133 w 45101"/>
                <a:gd name="connsiteY1" fmla="*/ 133696 h 133455"/>
                <a:gd name="connsiteX2" fmla="*/ 30133 w 45101"/>
                <a:gd name="connsiteY2" fmla="*/ 29736 h 133455"/>
                <a:gd name="connsiteX3" fmla="*/ 15878 w 45101"/>
                <a:gd name="connsiteY3" fmla="*/ 40978 h 133455"/>
                <a:gd name="connsiteX4" fmla="*/ 65 w 45101"/>
                <a:gd name="connsiteY4" fmla="*/ 49319 h 133455"/>
                <a:gd name="connsiteX5" fmla="*/ 65 w 45101"/>
                <a:gd name="connsiteY5" fmla="*/ 33604 h 133455"/>
                <a:gd name="connsiteX6" fmla="*/ 22115 w 45101"/>
                <a:gd name="connsiteY6" fmla="*/ 18010 h 133455"/>
                <a:gd name="connsiteX7" fmla="*/ 35478 w 45101"/>
                <a:gd name="connsiteY7" fmla="*/ 240 h 133455"/>
                <a:gd name="connsiteX8" fmla="*/ 45166 w 45101"/>
                <a:gd name="connsiteY8" fmla="*/ 240 h 13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01" h="133455">
                  <a:moveTo>
                    <a:pt x="45166" y="133696"/>
                  </a:moveTo>
                  <a:lnTo>
                    <a:pt x="30133" y="133696"/>
                  </a:lnTo>
                  <a:lnTo>
                    <a:pt x="30133" y="29736"/>
                  </a:lnTo>
                  <a:cubicBezTo>
                    <a:pt x="26569" y="33483"/>
                    <a:pt x="21780" y="37230"/>
                    <a:pt x="15878" y="40978"/>
                  </a:cubicBezTo>
                  <a:cubicBezTo>
                    <a:pt x="10088" y="44725"/>
                    <a:pt x="4742" y="47506"/>
                    <a:pt x="65" y="49319"/>
                  </a:cubicBezTo>
                  <a:lnTo>
                    <a:pt x="65" y="33604"/>
                  </a:lnTo>
                  <a:cubicBezTo>
                    <a:pt x="8529" y="29373"/>
                    <a:pt x="15878" y="24175"/>
                    <a:pt x="22115" y="18010"/>
                  </a:cubicBezTo>
                  <a:cubicBezTo>
                    <a:pt x="28462" y="11966"/>
                    <a:pt x="32917" y="6043"/>
                    <a:pt x="35478" y="240"/>
                  </a:cubicBezTo>
                  <a:lnTo>
                    <a:pt x="45166" y="240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7" name="Freeform: Shape 4446">
              <a:extLst>
                <a:ext uri="{FF2B5EF4-FFF2-40B4-BE49-F238E27FC236}">
                  <a16:creationId xmlns:a16="http://schemas.microsoft.com/office/drawing/2014/main" id="{C9D4FA21-E080-1B77-5430-DAB39A3348D9}"/>
                </a:ext>
              </a:extLst>
            </p:cNvPr>
            <p:cNvSpPr/>
            <p:nvPr/>
          </p:nvSpPr>
          <p:spPr>
            <a:xfrm>
              <a:off x="25411903" y="8068906"/>
              <a:ext cx="84634" cy="132972"/>
            </a:xfrm>
            <a:custGeom>
              <a:avLst/>
              <a:gdLst>
                <a:gd name="connsiteX0" fmla="*/ 53076 w 84634"/>
                <a:gd name="connsiteY0" fmla="*/ 133213 h 132972"/>
                <a:gd name="connsiteX1" fmla="*/ 53076 w 84634"/>
                <a:gd name="connsiteY1" fmla="*/ 101420 h 132972"/>
                <a:gd name="connsiteX2" fmla="*/ 69 w 84634"/>
                <a:gd name="connsiteY2" fmla="*/ 101420 h 132972"/>
                <a:gd name="connsiteX3" fmla="*/ 69 w 84634"/>
                <a:gd name="connsiteY3" fmla="*/ 86430 h 132972"/>
                <a:gd name="connsiteX4" fmla="*/ 55860 w 84634"/>
                <a:gd name="connsiteY4" fmla="*/ 240 h 132972"/>
                <a:gd name="connsiteX5" fmla="*/ 68221 w 84634"/>
                <a:gd name="connsiteY5" fmla="*/ 240 h 132972"/>
                <a:gd name="connsiteX6" fmla="*/ 68221 w 84634"/>
                <a:gd name="connsiteY6" fmla="*/ 86430 h 132972"/>
                <a:gd name="connsiteX7" fmla="*/ 84703 w 84634"/>
                <a:gd name="connsiteY7" fmla="*/ 86430 h 132972"/>
                <a:gd name="connsiteX8" fmla="*/ 84703 w 84634"/>
                <a:gd name="connsiteY8" fmla="*/ 101420 h 132972"/>
                <a:gd name="connsiteX9" fmla="*/ 68221 w 84634"/>
                <a:gd name="connsiteY9" fmla="*/ 101420 h 132972"/>
                <a:gd name="connsiteX10" fmla="*/ 68221 w 84634"/>
                <a:gd name="connsiteY10" fmla="*/ 133213 h 132972"/>
                <a:gd name="connsiteX11" fmla="*/ 53076 w 84634"/>
                <a:gd name="connsiteY11" fmla="*/ 133213 h 132972"/>
                <a:gd name="connsiteX12" fmla="*/ 53076 w 84634"/>
                <a:gd name="connsiteY12" fmla="*/ 86430 h 132972"/>
                <a:gd name="connsiteX13" fmla="*/ 53076 w 84634"/>
                <a:gd name="connsiteY13" fmla="*/ 26472 h 132972"/>
                <a:gd name="connsiteX14" fmla="*/ 14768 w 84634"/>
                <a:gd name="connsiteY14" fmla="*/ 86430 h 1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634" h="132972">
                  <a:moveTo>
                    <a:pt x="53076" y="133213"/>
                  </a:moveTo>
                  <a:lnTo>
                    <a:pt x="53076" y="101420"/>
                  </a:lnTo>
                  <a:lnTo>
                    <a:pt x="69" y="101420"/>
                  </a:lnTo>
                  <a:lnTo>
                    <a:pt x="69" y="86430"/>
                  </a:lnTo>
                  <a:lnTo>
                    <a:pt x="55860" y="240"/>
                  </a:lnTo>
                  <a:lnTo>
                    <a:pt x="68221" y="240"/>
                  </a:lnTo>
                  <a:lnTo>
                    <a:pt x="68221" y="86430"/>
                  </a:lnTo>
                  <a:lnTo>
                    <a:pt x="84703" y="86430"/>
                  </a:lnTo>
                  <a:lnTo>
                    <a:pt x="84703" y="101420"/>
                  </a:lnTo>
                  <a:lnTo>
                    <a:pt x="68221" y="101420"/>
                  </a:lnTo>
                  <a:lnTo>
                    <a:pt x="68221" y="133213"/>
                  </a:lnTo>
                  <a:lnTo>
                    <a:pt x="53076" y="133213"/>
                  </a:lnTo>
                  <a:moveTo>
                    <a:pt x="53076" y="86430"/>
                  </a:moveTo>
                  <a:lnTo>
                    <a:pt x="53076" y="26472"/>
                  </a:lnTo>
                  <a:lnTo>
                    <a:pt x="14768" y="86430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8" name="Freeform: Shape 4447">
              <a:extLst>
                <a:ext uri="{FF2B5EF4-FFF2-40B4-BE49-F238E27FC236}">
                  <a16:creationId xmlns:a16="http://schemas.microsoft.com/office/drawing/2014/main" id="{1B7756E7-13F6-DABD-A994-CFDCB45B122B}"/>
                </a:ext>
              </a:extLst>
            </p:cNvPr>
            <p:cNvSpPr/>
            <p:nvPr/>
          </p:nvSpPr>
          <p:spPr>
            <a:xfrm>
              <a:off x="25520396" y="8183262"/>
              <a:ext cx="17038" cy="18616"/>
            </a:xfrm>
            <a:custGeom>
              <a:avLst/>
              <a:gdLst>
                <a:gd name="connsiteX0" fmla="*/ 72 w 17038"/>
                <a:gd name="connsiteY0" fmla="*/ 18856 h 18616"/>
                <a:gd name="connsiteX1" fmla="*/ 72 w 17038"/>
                <a:gd name="connsiteY1" fmla="*/ 240 h 18616"/>
                <a:gd name="connsiteX2" fmla="*/ 17110 w 17038"/>
                <a:gd name="connsiteY2" fmla="*/ 240 h 18616"/>
                <a:gd name="connsiteX3" fmla="*/ 17110 w 17038"/>
                <a:gd name="connsiteY3" fmla="*/ 18856 h 1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8" h="18616">
                  <a:moveTo>
                    <a:pt x="72" y="18856"/>
                  </a:moveTo>
                  <a:lnTo>
                    <a:pt x="72" y="240"/>
                  </a:lnTo>
                  <a:lnTo>
                    <a:pt x="17110" y="240"/>
                  </a:lnTo>
                  <a:lnTo>
                    <a:pt x="17110" y="18856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9" name="Freeform: Shape 4448">
              <a:extLst>
                <a:ext uri="{FF2B5EF4-FFF2-40B4-BE49-F238E27FC236}">
                  <a16:creationId xmlns:a16="http://schemas.microsoft.com/office/drawing/2014/main" id="{2FF179E3-691E-B590-F02C-F5F79895C835}"/>
                </a:ext>
              </a:extLst>
            </p:cNvPr>
            <p:cNvSpPr/>
            <p:nvPr/>
          </p:nvSpPr>
          <p:spPr>
            <a:xfrm>
              <a:off x="25559456" y="8070840"/>
              <a:ext cx="81182" cy="133335"/>
            </a:xfrm>
            <a:custGeom>
              <a:avLst/>
              <a:gdLst>
                <a:gd name="connsiteX0" fmla="*/ 74 w 81182"/>
                <a:gd name="connsiteY0" fmla="*/ 96464 h 133335"/>
                <a:gd name="connsiteX1" fmla="*/ 15887 w 81182"/>
                <a:gd name="connsiteY1" fmla="*/ 95013 h 133335"/>
                <a:gd name="connsiteX2" fmla="*/ 24016 w 81182"/>
                <a:gd name="connsiteY2" fmla="*/ 113871 h 133335"/>
                <a:gd name="connsiteX3" fmla="*/ 39384 w 81182"/>
                <a:gd name="connsiteY3" fmla="*/ 120157 h 133335"/>
                <a:gd name="connsiteX4" fmla="*/ 57758 w 81182"/>
                <a:gd name="connsiteY4" fmla="*/ 111212 h 133335"/>
                <a:gd name="connsiteX5" fmla="*/ 65331 w 81182"/>
                <a:gd name="connsiteY5" fmla="*/ 87639 h 133335"/>
                <a:gd name="connsiteX6" fmla="*/ 58093 w 81182"/>
                <a:gd name="connsiteY6" fmla="*/ 65639 h 133335"/>
                <a:gd name="connsiteX7" fmla="*/ 39161 w 81182"/>
                <a:gd name="connsiteY7" fmla="*/ 57539 h 133335"/>
                <a:gd name="connsiteX8" fmla="*/ 26021 w 81182"/>
                <a:gd name="connsiteY8" fmla="*/ 61166 h 133335"/>
                <a:gd name="connsiteX9" fmla="*/ 16778 w 81182"/>
                <a:gd name="connsiteY9" fmla="*/ 70474 h 133335"/>
                <a:gd name="connsiteX10" fmla="*/ 2746 w 81182"/>
                <a:gd name="connsiteY10" fmla="*/ 68419 h 133335"/>
                <a:gd name="connsiteX11" fmla="*/ 14550 w 81182"/>
                <a:gd name="connsiteY11" fmla="*/ 240 h 133335"/>
                <a:gd name="connsiteX12" fmla="*/ 75465 w 81182"/>
                <a:gd name="connsiteY12" fmla="*/ 240 h 133335"/>
                <a:gd name="connsiteX13" fmla="*/ 75465 w 81182"/>
                <a:gd name="connsiteY13" fmla="*/ 15713 h 133335"/>
                <a:gd name="connsiteX14" fmla="*/ 26577 w 81182"/>
                <a:gd name="connsiteY14" fmla="*/ 15713 h 133335"/>
                <a:gd name="connsiteX15" fmla="*/ 20007 w 81182"/>
                <a:gd name="connsiteY15" fmla="*/ 51495 h 133335"/>
                <a:gd name="connsiteX16" fmla="*/ 43170 w 81182"/>
                <a:gd name="connsiteY16" fmla="*/ 43154 h 133335"/>
                <a:gd name="connsiteX17" fmla="*/ 70231 w 81182"/>
                <a:gd name="connsiteY17" fmla="*/ 55242 h 133335"/>
                <a:gd name="connsiteX18" fmla="*/ 81256 w 81182"/>
                <a:gd name="connsiteY18" fmla="*/ 86189 h 133335"/>
                <a:gd name="connsiteX19" fmla="*/ 71567 w 81182"/>
                <a:gd name="connsiteY19" fmla="*/ 117377 h 133335"/>
                <a:gd name="connsiteX20" fmla="*/ 39384 w 81182"/>
                <a:gd name="connsiteY20" fmla="*/ 133575 h 133335"/>
                <a:gd name="connsiteX21" fmla="*/ 12100 w 81182"/>
                <a:gd name="connsiteY21" fmla="*/ 123421 h 133335"/>
                <a:gd name="connsiteX22" fmla="*/ 74 w 81182"/>
                <a:gd name="connsiteY22" fmla="*/ 96464 h 13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182" h="133335">
                  <a:moveTo>
                    <a:pt x="74" y="96464"/>
                  </a:moveTo>
                  <a:lnTo>
                    <a:pt x="15887" y="95013"/>
                  </a:lnTo>
                  <a:cubicBezTo>
                    <a:pt x="17000" y="103354"/>
                    <a:pt x="19673" y="109640"/>
                    <a:pt x="24016" y="113871"/>
                  </a:cubicBezTo>
                  <a:cubicBezTo>
                    <a:pt x="28248" y="117981"/>
                    <a:pt x="33370" y="120157"/>
                    <a:pt x="39384" y="120157"/>
                  </a:cubicBezTo>
                  <a:cubicBezTo>
                    <a:pt x="46622" y="120157"/>
                    <a:pt x="52747" y="117135"/>
                    <a:pt x="57758" y="111212"/>
                  </a:cubicBezTo>
                  <a:cubicBezTo>
                    <a:pt x="62770" y="105288"/>
                    <a:pt x="65331" y="97431"/>
                    <a:pt x="65331" y="87639"/>
                  </a:cubicBezTo>
                  <a:cubicBezTo>
                    <a:pt x="65331" y="78331"/>
                    <a:pt x="62881" y="71078"/>
                    <a:pt x="58093" y="65639"/>
                  </a:cubicBezTo>
                  <a:cubicBezTo>
                    <a:pt x="53193" y="60319"/>
                    <a:pt x="46956" y="57539"/>
                    <a:pt x="39161" y="57539"/>
                  </a:cubicBezTo>
                  <a:cubicBezTo>
                    <a:pt x="34261" y="57539"/>
                    <a:pt x="29918" y="58748"/>
                    <a:pt x="26021" y="61166"/>
                  </a:cubicBezTo>
                  <a:cubicBezTo>
                    <a:pt x="22123" y="63583"/>
                    <a:pt x="19005" y="66606"/>
                    <a:pt x="16778" y="70474"/>
                  </a:cubicBezTo>
                  <a:lnTo>
                    <a:pt x="2746" y="68419"/>
                  </a:lnTo>
                  <a:lnTo>
                    <a:pt x="14550" y="240"/>
                  </a:lnTo>
                  <a:lnTo>
                    <a:pt x="75465" y="240"/>
                  </a:lnTo>
                  <a:lnTo>
                    <a:pt x="75465" y="15713"/>
                  </a:lnTo>
                  <a:lnTo>
                    <a:pt x="26577" y="15713"/>
                  </a:lnTo>
                  <a:lnTo>
                    <a:pt x="20007" y="51495"/>
                  </a:lnTo>
                  <a:cubicBezTo>
                    <a:pt x="27357" y="45934"/>
                    <a:pt x="35041" y="43154"/>
                    <a:pt x="43170" y="43154"/>
                  </a:cubicBezTo>
                  <a:cubicBezTo>
                    <a:pt x="53861" y="43154"/>
                    <a:pt x="62881" y="47143"/>
                    <a:pt x="70231" y="55242"/>
                  </a:cubicBezTo>
                  <a:cubicBezTo>
                    <a:pt x="77581" y="63221"/>
                    <a:pt x="81256" y="73617"/>
                    <a:pt x="81256" y="86189"/>
                  </a:cubicBezTo>
                  <a:cubicBezTo>
                    <a:pt x="81256" y="98277"/>
                    <a:pt x="78026" y="108673"/>
                    <a:pt x="71567" y="117377"/>
                  </a:cubicBezTo>
                  <a:cubicBezTo>
                    <a:pt x="63661" y="128135"/>
                    <a:pt x="52970" y="133575"/>
                    <a:pt x="39384" y="133575"/>
                  </a:cubicBezTo>
                  <a:cubicBezTo>
                    <a:pt x="28248" y="133575"/>
                    <a:pt x="19116" y="130190"/>
                    <a:pt x="12100" y="123421"/>
                  </a:cubicBezTo>
                  <a:cubicBezTo>
                    <a:pt x="5085" y="116651"/>
                    <a:pt x="1076" y="107706"/>
                    <a:pt x="74" y="96464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0" name="Freeform: Shape 4449">
              <a:extLst>
                <a:ext uri="{FF2B5EF4-FFF2-40B4-BE49-F238E27FC236}">
                  <a16:creationId xmlns:a16="http://schemas.microsoft.com/office/drawing/2014/main" id="{4B2071D2-229B-030C-E96A-854E9C4C5773}"/>
                </a:ext>
              </a:extLst>
            </p:cNvPr>
            <p:cNvSpPr/>
            <p:nvPr/>
          </p:nvSpPr>
          <p:spPr>
            <a:xfrm>
              <a:off x="25654585" y="8068423"/>
              <a:ext cx="80179" cy="135873"/>
            </a:xfrm>
            <a:custGeom>
              <a:avLst/>
              <a:gdLst>
                <a:gd name="connsiteX0" fmla="*/ 77 w 80179"/>
                <a:gd name="connsiteY0" fmla="*/ 98640 h 135873"/>
                <a:gd name="connsiteX1" fmla="*/ 15222 w 80179"/>
                <a:gd name="connsiteY1" fmla="*/ 96464 h 135873"/>
                <a:gd name="connsiteX2" fmla="*/ 24019 w 80179"/>
                <a:gd name="connsiteY2" fmla="*/ 116409 h 135873"/>
                <a:gd name="connsiteX3" fmla="*/ 39164 w 80179"/>
                <a:gd name="connsiteY3" fmla="*/ 122575 h 135873"/>
                <a:gd name="connsiteX4" fmla="*/ 57094 w 80179"/>
                <a:gd name="connsiteY4" fmla="*/ 114596 h 135873"/>
                <a:gd name="connsiteX5" fmla="*/ 64332 w 80179"/>
                <a:gd name="connsiteY5" fmla="*/ 94771 h 135873"/>
                <a:gd name="connsiteX6" fmla="*/ 57539 w 80179"/>
                <a:gd name="connsiteY6" fmla="*/ 76276 h 135873"/>
                <a:gd name="connsiteX7" fmla="*/ 40389 w 80179"/>
                <a:gd name="connsiteY7" fmla="*/ 68902 h 135873"/>
                <a:gd name="connsiteX8" fmla="*/ 29810 w 80179"/>
                <a:gd name="connsiteY8" fmla="*/ 70836 h 135873"/>
                <a:gd name="connsiteX9" fmla="*/ 31481 w 80179"/>
                <a:gd name="connsiteY9" fmla="*/ 56451 h 135873"/>
                <a:gd name="connsiteX10" fmla="*/ 33931 w 80179"/>
                <a:gd name="connsiteY10" fmla="*/ 56572 h 135873"/>
                <a:gd name="connsiteX11" fmla="*/ 51191 w 80179"/>
                <a:gd name="connsiteY11" fmla="*/ 51253 h 135873"/>
                <a:gd name="connsiteX12" fmla="*/ 58875 w 80179"/>
                <a:gd name="connsiteY12" fmla="*/ 34450 h 135873"/>
                <a:gd name="connsiteX13" fmla="*/ 53307 w 80179"/>
                <a:gd name="connsiteY13" fmla="*/ 19582 h 135873"/>
                <a:gd name="connsiteX14" fmla="*/ 38831 w 80179"/>
                <a:gd name="connsiteY14" fmla="*/ 13658 h 135873"/>
                <a:gd name="connsiteX15" fmla="*/ 24131 w 80179"/>
                <a:gd name="connsiteY15" fmla="*/ 19582 h 135873"/>
                <a:gd name="connsiteX16" fmla="*/ 16670 w 80179"/>
                <a:gd name="connsiteY16" fmla="*/ 37593 h 135873"/>
                <a:gd name="connsiteX17" fmla="*/ 1636 w 80179"/>
                <a:gd name="connsiteY17" fmla="*/ 34692 h 135873"/>
                <a:gd name="connsiteX18" fmla="*/ 14108 w 80179"/>
                <a:gd name="connsiteY18" fmla="*/ 9306 h 135873"/>
                <a:gd name="connsiteX19" fmla="*/ 38496 w 80179"/>
                <a:gd name="connsiteY19" fmla="*/ 240 h 135873"/>
                <a:gd name="connsiteX20" fmla="*/ 56871 w 80179"/>
                <a:gd name="connsiteY20" fmla="*/ 4954 h 135873"/>
                <a:gd name="connsiteX21" fmla="*/ 69789 w 80179"/>
                <a:gd name="connsiteY21" fmla="*/ 17647 h 135873"/>
                <a:gd name="connsiteX22" fmla="*/ 74243 w 80179"/>
                <a:gd name="connsiteY22" fmla="*/ 34813 h 135873"/>
                <a:gd name="connsiteX23" fmla="*/ 70011 w 80179"/>
                <a:gd name="connsiteY23" fmla="*/ 50528 h 135873"/>
                <a:gd name="connsiteX24" fmla="*/ 57428 w 80179"/>
                <a:gd name="connsiteY24" fmla="*/ 61649 h 135873"/>
                <a:gd name="connsiteX25" fmla="*/ 74243 w 80179"/>
                <a:gd name="connsiteY25" fmla="*/ 73012 h 135873"/>
                <a:gd name="connsiteX26" fmla="*/ 80257 w 80179"/>
                <a:gd name="connsiteY26" fmla="*/ 94409 h 135873"/>
                <a:gd name="connsiteX27" fmla="*/ 68675 w 80179"/>
                <a:gd name="connsiteY27" fmla="*/ 123904 h 135873"/>
                <a:gd name="connsiteX28" fmla="*/ 39053 w 80179"/>
                <a:gd name="connsiteY28" fmla="*/ 136114 h 135873"/>
                <a:gd name="connsiteX29" fmla="*/ 12327 w 80179"/>
                <a:gd name="connsiteY29" fmla="*/ 125597 h 135873"/>
                <a:gd name="connsiteX30" fmla="*/ 77 w 80179"/>
                <a:gd name="connsiteY30" fmla="*/ 98640 h 13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0179" h="135873">
                  <a:moveTo>
                    <a:pt x="77" y="98640"/>
                  </a:moveTo>
                  <a:lnTo>
                    <a:pt x="15222" y="96464"/>
                  </a:lnTo>
                  <a:cubicBezTo>
                    <a:pt x="16892" y="105651"/>
                    <a:pt x="19788" y="112299"/>
                    <a:pt x="24019" y="116409"/>
                  </a:cubicBezTo>
                  <a:cubicBezTo>
                    <a:pt x="28140" y="120520"/>
                    <a:pt x="33151" y="122575"/>
                    <a:pt x="39164" y="122575"/>
                  </a:cubicBezTo>
                  <a:cubicBezTo>
                    <a:pt x="46180" y="122575"/>
                    <a:pt x="52194" y="119915"/>
                    <a:pt x="57094" y="114596"/>
                  </a:cubicBezTo>
                  <a:cubicBezTo>
                    <a:pt x="61882" y="109277"/>
                    <a:pt x="64332" y="102629"/>
                    <a:pt x="64332" y="94771"/>
                  </a:cubicBezTo>
                  <a:cubicBezTo>
                    <a:pt x="64332" y="87276"/>
                    <a:pt x="62105" y="81111"/>
                    <a:pt x="57539" y="76276"/>
                  </a:cubicBezTo>
                  <a:cubicBezTo>
                    <a:pt x="53085" y="71441"/>
                    <a:pt x="47294" y="68902"/>
                    <a:pt x="40389" y="68902"/>
                  </a:cubicBezTo>
                  <a:cubicBezTo>
                    <a:pt x="37494" y="68902"/>
                    <a:pt x="34042" y="69628"/>
                    <a:pt x="29810" y="70836"/>
                  </a:cubicBezTo>
                  <a:lnTo>
                    <a:pt x="31481" y="56451"/>
                  </a:lnTo>
                  <a:cubicBezTo>
                    <a:pt x="32483" y="56572"/>
                    <a:pt x="33262" y="56572"/>
                    <a:pt x="33931" y="56572"/>
                  </a:cubicBezTo>
                  <a:cubicBezTo>
                    <a:pt x="40278" y="56572"/>
                    <a:pt x="46069" y="54879"/>
                    <a:pt x="51191" y="51253"/>
                  </a:cubicBezTo>
                  <a:cubicBezTo>
                    <a:pt x="56314" y="47627"/>
                    <a:pt x="58875" y="41945"/>
                    <a:pt x="58875" y="34450"/>
                  </a:cubicBezTo>
                  <a:cubicBezTo>
                    <a:pt x="58875" y="28406"/>
                    <a:pt x="56982" y="23450"/>
                    <a:pt x="53307" y="19582"/>
                  </a:cubicBezTo>
                  <a:cubicBezTo>
                    <a:pt x="49521" y="15592"/>
                    <a:pt x="44733" y="13658"/>
                    <a:pt x="38831" y="13658"/>
                  </a:cubicBezTo>
                  <a:cubicBezTo>
                    <a:pt x="32928" y="13658"/>
                    <a:pt x="28028" y="15713"/>
                    <a:pt x="24131" y="19582"/>
                  </a:cubicBezTo>
                  <a:cubicBezTo>
                    <a:pt x="20233" y="23691"/>
                    <a:pt x="17783" y="29615"/>
                    <a:pt x="16670" y="37593"/>
                  </a:cubicBezTo>
                  <a:lnTo>
                    <a:pt x="1636" y="34692"/>
                  </a:lnTo>
                  <a:cubicBezTo>
                    <a:pt x="3418" y="23812"/>
                    <a:pt x="7649" y="15230"/>
                    <a:pt x="14108" y="9306"/>
                  </a:cubicBezTo>
                  <a:cubicBezTo>
                    <a:pt x="20679" y="3262"/>
                    <a:pt x="28808" y="240"/>
                    <a:pt x="38496" y="240"/>
                  </a:cubicBezTo>
                  <a:cubicBezTo>
                    <a:pt x="45178" y="240"/>
                    <a:pt x="51303" y="1812"/>
                    <a:pt x="56871" y="4954"/>
                  </a:cubicBezTo>
                  <a:cubicBezTo>
                    <a:pt x="62550" y="7977"/>
                    <a:pt x="66893" y="12328"/>
                    <a:pt x="69789" y="17647"/>
                  </a:cubicBezTo>
                  <a:cubicBezTo>
                    <a:pt x="72795" y="23087"/>
                    <a:pt x="74243" y="28769"/>
                    <a:pt x="74243" y="34813"/>
                  </a:cubicBezTo>
                  <a:cubicBezTo>
                    <a:pt x="74243" y="40494"/>
                    <a:pt x="72907" y="45813"/>
                    <a:pt x="70011" y="50528"/>
                  </a:cubicBezTo>
                  <a:cubicBezTo>
                    <a:pt x="67227" y="55242"/>
                    <a:pt x="62996" y="58990"/>
                    <a:pt x="57428" y="61649"/>
                  </a:cubicBezTo>
                  <a:cubicBezTo>
                    <a:pt x="64666" y="63583"/>
                    <a:pt x="70234" y="67331"/>
                    <a:pt x="74243" y="73012"/>
                  </a:cubicBezTo>
                  <a:cubicBezTo>
                    <a:pt x="78252" y="78694"/>
                    <a:pt x="80257" y="85826"/>
                    <a:pt x="80257" y="94409"/>
                  </a:cubicBezTo>
                  <a:cubicBezTo>
                    <a:pt x="80257" y="106013"/>
                    <a:pt x="76359" y="115926"/>
                    <a:pt x="68675" y="123904"/>
                  </a:cubicBezTo>
                  <a:cubicBezTo>
                    <a:pt x="60769" y="132004"/>
                    <a:pt x="50969" y="136114"/>
                    <a:pt x="39053" y="136114"/>
                  </a:cubicBezTo>
                  <a:cubicBezTo>
                    <a:pt x="28251" y="136114"/>
                    <a:pt x="19342" y="132608"/>
                    <a:pt x="12327" y="125597"/>
                  </a:cubicBezTo>
                  <a:cubicBezTo>
                    <a:pt x="5199" y="118706"/>
                    <a:pt x="1190" y="109640"/>
                    <a:pt x="77" y="98640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1" name="Freeform: Shape 4450">
              <a:extLst>
                <a:ext uri="{FF2B5EF4-FFF2-40B4-BE49-F238E27FC236}">
                  <a16:creationId xmlns:a16="http://schemas.microsoft.com/office/drawing/2014/main" id="{5D103A0F-3277-DBFB-F390-3D648D7671F3}"/>
                </a:ext>
              </a:extLst>
            </p:cNvPr>
            <p:cNvSpPr/>
            <p:nvPr/>
          </p:nvSpPr>
          <p:spPr>
            <a:xfrm>
              <a:off x="25749715" y="8068423"/>
              <a:ext cx="80513" cy="135752"/>
            </a:xfrm>
            <a:custGeom>
              <a:avLst/>
              <a:gdLst>
                <a:gd name="connsiteX0" fmla="*/ 2307 w 80513"/>
                <a:gd name="connsiteY0" fmla="*/ 102991 h 135752"/>
                <a:gd name="connsiteX1" fmla="*/ 16784 w 80513"/>
                <a:gd name="connsiteY1" fmla="*/ 101541 h 135752"/>
                <a:gd name="connsiteX2" fmla="*/ 23800 w 80513"/>
                <a:gd name="connsiteY2" fmla="*/ 117497 h 135752"/>
                <a:gd name="connsiteX3" fmla="*/ 37052 w 80513"/>
                <a:gd name="connsiteY3" fmla="*/ 122575 h 135752"/>
                <a:gd name="connsiteX4" fmla="*/ 49190 w 80513"/>
                <a:gd name="connsiteY4" fmla="*/ 119069 h 135752"/>
                <a:gd name="connsiteX5" fmla="*/ 57765 w 80513"/>
                <a:gd name="connsiteY5" fmla="*/ 109882 h 135752"/>
                <a:gd name="connsiteX6" fmla="*/ 63333 w 80513"/>
                <a:gd name="connsiteY6" fmla="*/ 94288 h 135752"/>
                <a:gd name="connsiteX7" fmla="*/ 65560 w 80513"/>
                <a:gd name="connsiteY7" fmla="*/ 74463 h 135752"/>
                <a:gd name="connsiteX8" fmla="*/ 65560 w 80513"/>
                <a:gd name="connsiteY8" fmla="*/ 71078 h 135752"/>
                <a:gd name="connsiteX9" fmla="*/ 53199 w 80513"/>
                <a:gd name="connsiteY9" fmla="*/ 83771 h 135752"/>
                <a:gd name="connsiteX10" fmla="*/ 36272 w 80513"/>
                <a:gd name="connsiteY10" fmla="*/ 88606 h 135752"/>
                <a:gd name="connsiteX11" fmla="*/ 10548 w 80513"/>
                <a:gd name="connsiteY11" fmla="*/ 76639 h 135752"/>
                <a:gd name="connsiteX12" fmla="*/ 80 w 80513"/>
                <a:gd name="connsiteY12" fmla="*/ 45088 h 135752"/>
                <a:gd name="connsiteX13" fmla="*/ 10994 w 80513"/>
                <a:gd name="connsiteY13" fmla="*/ 12570 h 135752"/>
                <a:gd name="connsiteX14" fmla="*/ 38611 w 80513"/>
                <a:gd name="connsiteY14" fmla="*/ 240 h 135752"/>
                <a:gd name="connsiteX15" fmla="*/ 60438 w 80513"/>
                <a:gd name="connsiteY15" fmla="*/ 7251 h 135752"/>
                <a:gd name="connsiteX16" fmla="*/ 75471 w 80513"/>
                <a:gd name="connsiteY16" fmla="*/ 27076 h 135752"/>
                <a:gd name="connsiteX17" fmla="*/ 80594 w 80513"/>
                <a:gd name="connsiteY17" fmla="*/ 64550 h 135752"/>
                <a:gd name="connsiteX18" fmla="*/ 75471 w 80513"/>
                <a:gd name="connsiteY18" fmla="*/ 105046 h 135752"/>
                <a:gd name="connsiteX19" fmla="*/ 60326 w 80513"/>
                <a:gd name="connsiteY19" fmla="*/ 128135 h 135752"/>
                <a:gd name="connsiteX20" fmla="*/ 36718 w 80513"/>
                <a:gd name="connsiteY20" fmla="*/ 135993 h 135752"/>
                <a:gd name="connsiteX21" fmla="*/ 13221 w 80513"/>
                <a:gd name="connsiteY21" fmla="*/ 127289 h 135752"/>
                <a:gd name="connsiteX22" fmla="*/ 2307 w 80513"/>
                <a:gd name="connsiteY22" fmla="*/ 102991 h 135752"/>
                <a:gd name="connsiteX23" fmla="*/ 63890 w 80513"/>
                <a:gd name="connsiteY23" fmla="*/ 44242 h 135752"/>
                <a:gd name="connsiteX24" fmla="*/ 56985 w 80513"/>
                <a:gd name="connsiteY24" fmla="*/ 21999 h 135752"/>
                <a:gd name="connsiteX25" fmla="*/ 40393 w 80513"/>
                <a:gd name="connsiteY25" fmla="*/ 13779 h 135752"/>
                <a:gd name="connsiteX26" fmla="*/ 22909 w 80513"/>
                <a:gd name="connsiteY26" fmla="*/ 22604 h 135752"/>
                <a:gd name="connsiteX27" fmla="*/ 15448 w 80513"/>
                <a:gd name="connsiteY27" fmla="*/ 45692 h 135752"/>
                <a:gd name="connsiteX28" fmla="*/ 22575 w 80513"/>
                <a:gd name="connsiteY28" fmla="*/ 66243 h 135752"/>
                <a:gd name="connsiteX29" fmla="*/ 39947 w 80513"/>
                <a:gd name="connsiteY29" fmla="*/ 74221 h 135752"/>
                <a:gd name="connsiteX30" fmla="*/ 57097 w 80513"/>
                <a:gd name="connsiteY30" fmla="*/ 66243 h 135752"/>
                <a:gd name="connsiteX31" fmla="*/ 63890 w 80513"/>
                <a:gd name="connsiteY31" fmla="*/ 44242 h 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513" h="135752">
                  <a:moveTo>
                    <a:pt x="2307" y="102991"/>
                  </a:moveTo>
                  <a:lnTo>
                    <a:pt x="16784" y="101541"/>
                  </a:lnTo>
                  <a:cubicBezTo>
                    <a:pt x="18009" y="108915"/>
                    <a:pt x="20348" y="114234"/>
                    <a:pt x="23800" y="117497"/>
                  </a:cubicBezTo>
                  <a:cubicBezTo>
                    <a:pt x="27252" y="120882"/>
                    <a:pt x="31595" y="122575"/>
                    <a:pt x="37052" y="122575"/>
                  </a:cubicBezTo>
                  <a:cubicBezTo>
                    <a:pt x="41618" y="122575"/>
                    <a:pt x="45738" y="121366"/>
                    <a:pt x="49190" y="119069"/>
                  </a:cubicBezTo>
                  <a:cubicBezTo>
                    <a:pt x="52642" y="116772"/>
                    <a:pt x="55538" y="113750"/>
                    <a:pt x="57765" y="109882"/>
                  </a:cubicBezTo>
                  <a:cubicBezTo>
                    <a:pt x="59992" y="106013"/>
                    <a:pt x="61885" y="100815"/>
                    <a:pt x="63333" y="94288"/>
                  </a:cubicBezTo>
                  <a:cubicBezTo>
                    <a:pt x="64892" y="87760"/>
                    <a:pt x="65560" y="81232"/>
                    <a:pt x="65560" y="74463"/>
                  </a:cubicBezTo>
                  <a:cubicBezTo>
                    <a:pt x="65560" y="73737"/>
                    <a:pt x="65560" y="72529"/>
                    <a:pt x="65560" y="71078"/>
                  </a:cubicBezTo>
                  <a:cubicBezTo>
                    <a:pt x="62554" y="76397"/>
                    <a:pt x="58433" y="80507"/>
                    <a:pt x="53199" y="83771"/>
                  </a:cubicBezTo>
                  <a:cubicBezTo>
                    <a:pt x="47965" y="87035"/>
                    <a:pt x="42397" y="88606"/>
                    <a:pt x="36272" y="88606"/>
                  </a:cubicBezTo>
                  <a:cubicBezTo>
                    <a:pt x="26139" y="88606"/>
                    <a:pt x="17564" y="84617"/>
                    <a:pt x="10548" y="76639"/>
                  </a:cubicBezTo>
                  <a:cubicBezTo>
                    <a:pt x="3532" y="68660"/>
                    <a:pt x="80" y="58143"/>
                    <a:pt x="80" y="45088"/>
                  </a:cubicBezTo>
                  <a:cubicBezTo>
                    <a:pt x="80" y="31670"/>
                    <a:pt x="3755" y="20790"/>
                    <a:pt x="10994" y="12570"/>
                  </a:cubicBezTo>
                  <a:cubicBezTo>
                    <a:pt x="18343" y="4350"/>
                    <a:pt x="27475" y="240"/>
                    <a:pt x="38611" y="240"/>
                  </a:cubicBezTo>
                  <a:cubicBezTo>
                    <a:pt x="46518" y="240"/>
                    <a:pt x="53756" y="2537"/>
                    <a:pt x="60438" y="7251"/>
                  </a:cubicBezTo>
                  <a:cubicBezTo>
                    <a:pt x="67008" y="11845"/>
                    <a:pt x="72019" y="18493"/>
                    <a:pt x="75471" y="27076"/>
                  </a:cubicBezTo>
                  <a:cubicBezTo>
                    <a:pt x="78812" y="35780"/>
                    <a:pt x="80594" y="48231"/>
                    <a:pt x="80594" y="64550"/>
                  </a:cubicBezTo>
                  <a:cubicBezTo>
                    <a:pt x="80594" y="81474"/>
                    <a:pt x="78812" y="95013"/>
                    <a:pt x="75471" y="105046"/>
                  </a:cubicBezTo>
                  <a:cubicBezTo>
                    <a:pt x="72019" y="115201"/>
                    <a:pt x="67008" y="122816"/>
                    <a:pt x="60326" y="128135"/>
                  </a:cubicBezTo>
                  <a:cubicBezTo>
                    <a:pt x="53645" y="133333"/>
                    <a:pt x="45738" y="135993"/>
                    <a:pt x="36718" y="135993"/>
                  </a:cubicBezTo>
                  <a:cubicBezTo>
                    <a:pt x="27141" y="135993"/>
                    <a:pt x="19346" y="133091"/>
                    <a:pt x="13221" y="127289"/>
                  </a:cubicBezTo>
                  <a:cubicBezTo>
                    <a:pt x="7207" y="121487"/>
                    <a:pt x="3532" y="113387"/>
                    <a:pt x="2307" y="102991"/>
                  </a:cubicBezTo>
                  <a:moveTo>
                    <a:pt x="63890" y="44242"/>
                  </a:moveTo>
                  <a:cubicBezTo>
                    <a:pt x="63890" y="34934"/>
                    <a:pt x="61551" y="27560"/>
                    <a:pt x="56985" y="21999"/>
                  </a:cubicBezTo>
                  <a:cubicBezTo>
                    <a:pt x="52420" y="16559"/>
                    <a:pt x="46852" y="13779"/>
                    <a:pt x="40393" y="13779"/>
                  </a:cubicBezTo>
                  <a:cubicBezTo>
                    <a:pt x="33711" y="13779"/>
                    <a:pt x="27920" y="16680"/>
                    <a:pt x="22909" y="22604"/>
                  </a:cubicBezTo>
                  <a:cubicBezTo>
                    <a:pt x="18009" y="28527"/>
                    <a:pt x="15448" y="36263"/>
                    <a:pt x="15448" y="45692"/>
                  </a:cubicBezTo>
                  <a:cubicBezTo>
                    <a:pt x="15448" y="54154"/>
                    <a:pt x="17898" y="61045"/>
                    <a:pt x="22575" y="66243"/>
                  </a:cubicBezTo>
                  <a:cubicBezTo>
                    <a:pt x="27252" y="71562"/>
                    <a:pt x="33043" y="74221"/>
                    <a:pt x="39947" y="74221"/>
                  </a:cubicBezTo>
                  <a:cubicBezTo>
                    <a:pt x="46963" y="74221"/>
                    <a:pt x="52642" y="71562"/>
                    <a:pt x="57097" y="66243"/>
                  </a:cubicBezTo>
                  <a:cubicBezTo>
                    <a:pt x="61663" y="61045"/>
                    <a:pt x="63890" y="53671"/>
                    <a:pt x="63890" y="44242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2BD21E22-F328-3341-0439-03E2E5DB6CD0}"/>
              </a:ext>
            </a:extLst>
          </p:cNvPr>
          <p:cNvSpPr txBox="1"/>
          <p:nvPr/>
        </p:nvSpPr>
        <p:spPr>
          <a:xfrm>
            <a:off x="24102759" y="5768159"/>
            <a:ext cx="4531515" cy="461665"/>
          </a:xfrm>
          <a:prstGeom prst="rect">
            <a:avLst/>
          </a:prstGeom>
          <a:solidFill>
            <a:srgbClr val="D95F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Mammals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FBB5913-9BBA-4682-B10E-A85DCDAE7F39}"/>
              </a:ext>
            </a:extLst>
          </p:cNvPr>
          <p:cNvSpPr txBox="1"/>
          <p:nvPr/>
        </p:nvSpPr>
        <p:spPr>
          <a:xfrm>
            <a:off x="28696019" y="5764970"/>
            <a:ext cx="1853397" cy="461665"/>
          </a:xfrm>
          <a:prstGeom prst="rect">
            <a:avLst/>
          </a:prstGeom>
          <a:solidFill>
            <a:srgbClr val="1B9E7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Reptiles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B58ED5F-854E-A3E5-A971-98708A97A57A}"/>
              </a:ext>
            </a:extLst>
          </p:cNvPr>
          <p:cNvSpPr txBox="1"/>
          <p:nvPr/>
        </p:nvSpPr>
        <p:spPr>
          <a:xfrm>
            <a:off x="30804108" y="5764509"/>
            <a:ext cx="4248709" cy="461665"/>
          </a:xfrm>
          <a:prstGeom prst="rect">
            <a:avLst/>
          </a:prstGeom>
          <a:solidFill>
            <a:srgbClr val="7570B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Ray-finned fish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0FC40B8E-4C68-1397-726E-AACE28F6B331}"/>
              </a:ext>
            </a:extLst>
          </p:cNvPr>
          <p:cNvGrpSpPr/>
          <p:nvPr/>
        </p:nvGrpSpPr>
        <p:grpSpPr>
          <a:xfrm>
            <a:off x="24495544" y="1666515"/>
            <a:ext cx="2784492" cy="986767"/>
            <a:chOff x="24941029" y="5182820"/>
            <a:chExt cx="2700334" cy="100525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2D51FF7-82D6-D674-92C6-35FA23689B78}"/>
                </a:ext>
              </a:extLst>
            </p:cNvPr>
            <p:cNvSpPr txBox="1"/>
            <p:nvPr/>
          </p:nvSpPr>
          <p:spPr>
            <a:xfrm>
              <a:off x="25820928" y="5182820"/>
              <a:ext cx="903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</a:t>
              </a:r>
              <a:r>
                <a:rPr lang="en-US" sz="2800" baseline="30000" dirty="0"/>
                <a:t>2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765884E-16E6-C06E-819B-4EE60984A505}"/>
                </a:ext>
              </a:extLst>
            </p:cNvPr>
            <p:cNvCxnSpPr>
              <a:cxnSpLocks/>
            </p:cNvCxnSpPr>
            <p:nvPr/>
          </p:nvCxnSpPr>
          <p:spPr>
            <a:xfrm>
              <a:off x="24945793" y="5676514"/>
              <a:ext cx="0" cy="5115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B2BC521-B071-38D8-0A95-EEF8491A2782}"/>
                </a:ext>
              </a:extLst>
            </p:cNvPr>
            <p:cNvCxnSpPr>
              <a:cxnSpLocks/>
            </p:cNvCxnSpPr>
            <p:nvPr/>
          </p:nvCxnSpPr>
          <p:spPr>
            <a:xfrm>
              <a:off x="27636469" y="5676514"/>
              <a:ext cx="0" cy="5115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A6963732-E580-054B-32F5-AD4F3A5D67FE}"/>
                </a:ext>
              </a:extLst>
            </p:cNvPr>
            <p:cNvCxnSpPr>
              <a:cxnSpLocks/>
            </p:cNvCxnSpPr>
            <p:nvPr/>
          </p:nvCxnSpPr>
          <p:spPr>
            <a:xfrm>
              <a:off x="26290249" y="5676514"/>
              <a:ext cx="0" cy="5115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6B3FF8CA-BEB9-E1E9-2E83-3538854C9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489" t="92868" r="82484" b="6052"/>
            <a:stretch/>
          </p:blipFill>
          <p:spPr>
            <a:xfrm>
              <a:off x="24941029" y="5676514"/>
              <a:ext cx="2700334" cy="30168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B059E-5658-0D97-B620-699373413A17}"/>
              </a:ext>
            </a:extLst>
          </p:cNvPr>
          <p:cNvGrpSpPr/>
          <p:nvPr/>
        </p:nvGrpSpPr>
        <p:grpSpPr>
          <a:xfrm>
            <a:off x="23805581" y="9046385"/>
            <a:ext cx="11693453" cy="2046224"/>
            <a:chOff x="24788561" y="9993186"/>
            <a:chExt cx="11693453" cy="2279631"/>
          </a:xfrm>
        </p:grpSpPr>
        <p:pic>
          <p:nvPicPr>
            <p:cNvPr id="7" name="Picture 6" descr="A small furry animal standing on its hind legs&#10;&#10;Description automatically generated">
              <a:extLst>
                <a:ext uri="{FF2B5EF4-FFF2-40B4-BE49-F238E27FC236}">
                  <a16:creationId xmlns:a16="http://schemas.microsoft.com/office/drawing/2014/main" id="{A5A93B36-FB91-FE6F-2913-A808C5B42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87031" y="10199753"/>
              <a:ext cx="1214100" cy="1864057"/>
            </a:xfrm>
            <a:prstGeom prst="rect">
              <a:avLst/>
            </a:prstGeom>
          </p:spPr>
        </p:pic>
        <p:pic>
          <p:nvPicPr>
            <p:cNvPr id="13" name="Picture 12" descr="A platypus swimming in the water&#10;&#10;Description automatically generated">
              <a:extLst>
                <a:ext uri="{FF2B5EF4-FFF2-40B4-BE49-F238E27FC236}">
                  <a16:creationId xmlns:a16="http://schemas.microsoft.com/office/drawing/2014/main" id="{5FE52103-79EE-556D-D032-B577A25D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995295" flipH="1">
              <a:off x="28760035" y="10617464"/>
              <a:ext cx="1331714" cy="929774"/>
            </a:xfrm>
            <a:prstGeom prst="rect">
              <a:avLst/>
            </a:prstGeom>
          </p:spPr>
        </p:pic>
        <p:pic>
          <p:nvPicPr>
            <p:cNvPr id="19" name="Picture 18" descr="A white goat with horns&#10;&#10;Description automatically generated">
              <a:extLst>
                <a:ext uri="{FF2B5EF4-FFF2-40B4-BE49-F238E27FC236}">
                  <a16:creationId xmlns:a16="http://schemas.microsoft.com/office/drawing/2014/main" id="{B554B324-3B07-9E9D-75B7-7835424AB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33257" y="10378344"/>
              <a:ext cx="1906154" cy="1313067"/>
            </a:xfrm>
            <a:prstGeom prst="rect">
              <a:avLst/>
            </a:prstGeom>
          </p:spPr>
        </p:pic>
        <p:pic>
          <p:nvPicPr>
            <p:cNvPr id="23" name="Picture 22" descr="A close up of a mouse&#10;&#10;Description automatically generated">
              <a:extLst>
                <a:ext uri="{FF2B5EF4-FFF2-40B4-BE49-F238E27FC236}">
                  <a16:creationId xmlns:a16="http://schemas.microsoft.com/office/drawing/2014/main" id="{E9D77EF7-F283-E3C8-7A07-2DC7843B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48112" y="10621611"/>
              <a:ext cx="1294226" cy="943004"/>
            </a:xfrm>
            <a:prstGeom prst="rect">
              <a:avLst/>
            </a:prstGeom>
          </p:spPr>
        </p:pic>
        <p:pic>
          <p:nvPicPr>
            <p:cNvPr id="38" name="Picture 37" descr="A gorilla with a black background&#10;&#10;Description automatically generated">
              <a:extLst>
                <a:ext uri="{FF2B5EF4-FFF2-40B4-BE49-F238E27FC236}">
                  <a16:creationId xmlns:a16="http://schemas.microsoft.com/office/drawing/2014/main" id="{F6F77898-F2D2-5009-ACFC-DDF84BE04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4788561" y="10431959"/>
              <a:ext cx="1379923" cy="1046876"/>
            </a:xfrm>
            <a:prstGeom prst="rect">
              <a:avLst/>
            </a:prstGeom>
          </p:spPr>
        </p:pic>
        <p:pic>
          <p:nvPicPr>
            <p:cNvPr id="41" name="Picture 40" descr="A bird on a black background&#10;&#10;Description automatically generated">
              <a:extLst>
                <a:ext uri="{FF2B5EF4-FFF2-40B4-BE49-F238E27FC236}">
                  <a16:creationId xmlns:a16="http://schemas.microsoft.com/office/drawing/2014/main" id="{7CE344BD-7C23-B79F-CEF1-CD27959C8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29411374" y="10287301"/>
              <a:ext cx="1853397" cy="1424568"/>
            </a:xfrm>
            <a:prstGeom prst="rect">
              <a:avLst/>
            </a:prstGeom>
          </p:spPr>
        </p:pic>
        <p:pic>
          <p:nvPicPr>
            <p:cNvPr id="43" name="Picture 42" descr="A lizard with a long tail&#10;&#10;Description automatically generated">
              <a:extLst>
                <a:ext uri="{FF2B5EF4-FFF2-40B4-BE49-F238E27FC236}">
                  <a16:creationId xmlns:a16="http://schemas.microsoft.com/office/drawing/2014/main" id="{5F817427-A59A-F5B3-8AF4-A5489A0E1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28360">
              <a:off x="29854001" y="10236384"/>
              <a:ext cx="2370730" cy="1685972"/>
            </a:xfrm>
            <a:prstGeom prst="rect">
              <a:avLst/>
            </a:prstGeom>
          </p:spPr>
        </p:pic>
        <p:pic>
          <p:nvPicPr>
            <p:cNvPr id="49" name="Picture 48" descr="A close-up of a fish&#10;&#10;Description automatically generated">
              <a:extLst>
                <a:ext uri="{FF2B5EF4-FFF2-40B4-BE49-F238E27FC236}">
                  <a16:creationId xmlns:a16="http://schemas.microsoft.com/office/drawing/2014/main" id="{D7222012-30EC-A341-DDF5-9BFED1AE8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3908614">
              <a:off x="31424154" y="10468852"/>
              <a:ext cx="1674183" cy="1088447"/>
            </a:xfrm>
            <a:prstGeom prst="rect">
              <a:avLst/>
            </a:prstGeom>
          </p:spPr>
        </p:pic>
        <p:pic>
          <p:nvPicPr>
            <p:cNvPr id="55" name="Picture 54" descr="A fish on a black background&#10;&#10;Description automatically generated">
              <a:extLst>
                <a:ext uri="{FF2B5EF4-FFF2-40B4-BE49-F238E27FC236}">
                  <a16:creationId xmlns:a16="http://schemas.microsoft.com/office/drawing/2014/main" id="{FC743BFE-76CD-C7E9-EF14-CD5840226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796094">
              <a:off x="32633994" y="10266420"/>
              <a:ext cx="1517321" cy="1482392"/>
            </a:xfrm>
            <a:prstGeom prst="rect">
              <a:avLst/>
            </a:prstGeom>
          </p:spPr>
        </p:pic>
        <p:pic>
          <p:nvPicPr>
            <p:cNvPr id="63" name="Picture 62" descr="A fish swimming in the water&#10;&#10;Description automatically generated">
              <a:extLst>
                <a:ext uri="{FF2B5EF4-FFF2-40B4-BE49-F238E27FC236}">
                  <a16:creationId xmlns:a16="http://schemas.microsoft.com/office/drawing/2014/main" id="{118BDFAE-5B47-671A-98C8-812D100C5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672282">
              <a:off x="33458607" y="10347637"/>
              <a:ext cx="1923695" cy="1283555"/>
            </a:xfrm>
            <a:prstGeom prst="rect">
              <a:avLst/>
            </a:prstGeom>
          </p:spPr>
        </p:pic>
        <p:pic>
          <p:nvPicPr>
            <p:cNvPr id="67" name="Picture 66" descr="A long fish with a long nose&#10;&#10;Description automatically generated">
              <a:extLst>
                <a:ext uri="{FF2B5EF4-FFF2-40B4-BE49-F238E27FC236}">
                  <a16:creationId xmlns:a16="http://schemas.microsoft.com/office/drawing/2014/main" id="{3161A64D-8EA4-84C8-38FC-6BBD62C7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855543">
              <a:off x="34599813" y="10390617"/>
              <a:ext cx="2279631" cy="148477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AC3BBF-CBAB-0046-F7CA-2E34E8116827}"/>
              </a:ext>
            </a:extLst>
          </p:cNvPr>
          <p:cNvGrpSpPr/>
          <p:nvPr/>
        </p:nvGrpSpPr>
        <p:grpSpPr>
          <a:xfrm>
            <a:off x="24046659" y="6108829"/>
            <a:ext cx="11913889" cy="2054061"/>
            <a:chOff x="14171139" y="19100929"/>
            <a:chExt cx="11913889" cy="205406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CCD226-E4FD-D464-07B4-85F35A16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171139" y="19346855"/>
              <a:ext cx="853887" cy="939689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041310E-9EE6-F796-DBDA-A4EC1583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40438" y="19402359"/>
              <a:ext cx="1125478" cy="59571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1508D69-0F53-BF8E-F8AB-4CBFB36B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351211" y="19326909"/>
              <a:ext cx="783786" cy="117862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654F040-D162-760C-9F8A-50285C8C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flipH="1">
              <a:off x="17163064" y="19353805"/>
              <a:ext cx="1003714" cy="10366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CB0F7A0-1009-5624-CF53-EF030CDA2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3109002" flipH="1">
              <a:off x="18017222" y="19678950"/>
              <a:ext cx="1152011" cy="500067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61F890E-69F6-C44D-720D-BDBB5DF21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8901880" y="19421010"/>
              <a:ext cx="1020101" cy="74565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709E575-B23A-6BBC-0DE0-3E011475C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0373335">
              <a:off x="18980729" y="19578014"/>
              <a:ext cx="2014100" cy="1576976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E6A5C1A8-D7C2-C4FA-5444-41636554B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150654">
              <a:off x="20685152" y="19538511"/>
              <a:ext cx="1323991" cy="68462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8843589-D9D3-2EF2-1F76-F9D813AE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8739900">
              <a:off x="21832465" y="19448580"/>
              <a:ext cx="1382348" cy="79579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C566531-E9DF-602D-5CF0-33D7BBEC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7655689" flipV="1">
              <a:off x="22795008" y="19559681"/>
              <a:ext cx="1451189" cy="643266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AE78E67-21AE-5EAF-AB4D-7B624D9E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 rot="20083497">
              <a:off x="24185790" y="19100929"/>
              <a:ext cx="1899238" cy="132149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C4C4F2-AEBB-F641-2ECD-B5CAD275DE73}"/>
              </a:ext>
            </a:extLst>
          </p:cNvPr>
          <p:cNvSpPr txBox="1"/>
          <p:nvPr/>
        </p:nvSpPr>
        <p:spPr>
          <a:xfrm>
            <a:off x="24039159" y="2693526"/>
            <a:ext cx="94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FB6B2-2F0B-6832-8D57-2C9D37EB5479}"/>
              </a:ext>
            </a:extLst>
          </p:cNvPr>
          <p:cNvSpPr txBox="1"/>
          <p:nvPr/>
        </p:nvSpPr>
        <p:spPr>
          <a:xfrm>
            <a:off x="25412679" y="2690428"/>
            <a:ext cx="94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0.41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DAFCD-BDBC-FF78-FDD2-7F59C5B1A315}"/>
              </a:ext>
            </a:extLst>
          </p:cNvPr>
          <p:cNvSpPr txBox="1"/>
          <p:nvPr/>
        </p:nvSpPr>
        <p:spPr>
          <a:xfrm>
            <a:off x="26786199" y="2690428"/>
            <a:ext cx="94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80D02EC5-21C7-DF0B-539A-8FF15F4A8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83F0B91-2AAF-13BF-B38F-843AC710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922" t="1701" r="896" b="76269"/>
          <a:stretch/>
        </p:blipFill>
        <p:spPr>
          <a:xfrm>
            <a:off x="0" y="11704321"/>
            <a:ext cx="36576000" cy="212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82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A939930E-0913-783E-63CE-7EF030C11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C210CA7-CE3F-8A0F-82B5-4C2AAC71E4B6}"/>
              </a:ext>
            </a:extLst>
          </p:cNvPr>
          <p:cNvGrpSpPr/>
          <p:nvPr/>
        </p:nvGrpSpPr>
        <p:grpSpPr>
          <a:xfrm>
            <a:off x="0" y="13285563"/>
            <a:ext cx="36208496" cy="16624087"/>
            <a:chOff x="-607588" y="13416192"/>
            <a:chExt cx="36208496" cy="16624087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F653AAA-7F73-7082-02C7-3879E65D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63430"/>
            <a:stretch>
              <a:fillRect/>
            </a:stretch>
          </p:blipFill>
          <p:spPr>
            <a:xfrm>
              <a:off x="-607588" y="24178186"/>
              <a:ext cx="36208496" cy="586209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04675F2-7C67-123A-ED64-FE76D98A7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6628"/>
            <a:stretch>
              <a:fillRect/>
            </a:stretch>
          </p:blipFill>
          <p:spPr>
            <a:xfrm>
              <a:off x="-607588" y="13416192"/>
              <a:ext cx="36208496" cy="1015860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A3BBEC8-027F-981D-169D-3B4E8A2151EB}"/>
                </a:ext>
              </a:extLst>
            </p:cNvPr>
            <p:cNvSpPr/>
            <p:nvPr/>
          </p:nvSpPr>
          <p:spPr>
            <a:xfrm>
              <a:off x="18046701" y="234536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AB8E38F-FFD5-E165-82B0-703BB165C75E}"/>
                </a:ext>
              </a:extLst>
            </p:cNvPr>
            <p:cNvSpPr/>
            <p:nvPr/>
          </p:nvSpPr>
          <p:spPr>
            <a:xfrm>
              <a:off x="19494501" y="23400634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0E18B3-7C5C-7BD9-7489-F613A0F8A3F6}"/>
                </a:ext>
              </a:extLst>
            </p:cNvPr>
            <p:cNvSpPr/>
            <p:nvPr/>
          </p:nvSpPr>
          <p:spPr>
            <a:xfrm>
              <a:off x="21199476" y="234536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C88F603-B326-41E7-D6CA-2707F4B52C33}"/>
                </a:ext>
              </a:extLst>
            </p:cNvPr>
            <p:cNvSpPr/>
            <p:nvPr/>
          </p:nvSpPr>
          <p:spPr>
            <a:xfrm>
              <a:off x="21494751" y="233764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7750126-D3DC-E236-1ED1-9151CE6EFCED}"/>
                </a:ext>
              </a:extLst>
            </p:cNvPr>
            <p:cNvSpPr/>
            <p:nvPr/>
          </p:nvSpPr>
          <p:spPr>
            <a:xfrm>
              <a:off x="21790026" y="235415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A0E229C-ACD4-8B11-6677-C6AA91FB3A02}"/>
                </a:ext>
              </a:extLst>
            </p:cNvPr>
            <p:cNvSpPr/>
            <p:nvPr/>
          </p:nvSpPr>
          <p:spPr>
            <a:xfrm>
              <a:off x="23805581" y="234536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18FC79-9EEF-28DB-07EC-E8780F4FDED9}"/>
                </a:ext>
              </a:extLst>
            </p:cNvPr>
            <p:cNvSpPr/>
            <p:nvPr/>
          </p:nvSpPr>
          <p:spPr>
            <a:xfrm>
              <a:off x="24675531" y="235415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7AB08-9087-6150-65E0-F7A3BD13D26A}"/>
                </a:ext>
              </a:extLst>
            </p:cNvPr>
            <p:cNvSpPr/>
            <p:nvPr/>
          </p:nvSpPr>
          <p:spPr>
            <a:xfrm>
              <a:off x="25545481" y="23537334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6CF2190-A4C0-E3FC-7AD9-FF23E9B0EB74}"/>
                </a:ext>
              </a:extLst>
            </p:cNvPr>
            <p:cNvSpPr/>
            <p:nvPr/>
          </p:nvSpPr>
          <p:spPr>
            <a:xfrm>
              <a:off x="12561525" y="2340915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296966B-B869-7528-08A6-7B425F76D866}"/>
                </a:ext>
              </a:extLst>
            </p:cNvPr>
            <p:cNvSpPr/>
            <p:nvPr/>
          </p:nvSpPr>
          <p:spPr>
            <a:xfrm>
              <a:off x="12266250" y="233764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FC22AB-EF46-3C9F-DC37-517089529B45}"/>
                </a:ext>
              </a:extLst>
            </p:cNvPr>
            <p:cNvSpPr txBox="1"/>
            <p:nvPr/>
          </p:nvSpPr>
          <p:spPr>
            <a:xfrm>
              <a:off x="15306675" y="23643542"/>
              <a:ext cx="5529455" cy="461665"/>
            </a:xfrm>
            <a:prstGeom prst="rect">
              <a:avLst/>
            </a:prstGeom>
            <a:solidFill>
              <a:srgbClr val="1B9E7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Reptiles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80CF8A-4439-5417-D2E6-C9BD93F98FE6}"/>
                </a:ext>
              </a:extLst>
            </p:cNvPr>
            <p:cNvSpPr txBox="1"/>
            <p:nvPr/>
          </p:nvSpPr>
          <p:spPr>
            <a:xfrm>
              <a:off x="21652397" y="23643542"/>
              <a:ext cx="12734442" cy="461665"/>
            </a:xfrm>
            <a:prstGeom prst="rect">
              <a:avLst/>
            </a:prstGeom>
            <a:solidFill>
              <a:srgbClr val="7570B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Ray-finned fish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DA5745-FC97-D826-360E-80247021388F}"/>
                </a:ext>
              </a:extLst>
            </p:cNvPr>
            <p:cNvSpPr txBox="1"/>
            <p:nvPr/>
          </p:nvSpPr>
          <p:spPr>
            <a:xfrm>
              <a:off x="1184275" y="23643542"/>
              <a:ext cx="13886465" cy="461665"/>
            </a:xfrm>
            <a:prstGeom prst="rect">
              <a:avLst/>
            </a:prstGeom>
            <a:solidFill>
              <a:srgbClr val="D95F0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Mammals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501FCA2-61B5-F098-C73E-19014E988D64}"/>
              </a:ext>
            </a:extLst>
          </p:cNvPr>
          <p:cNvGrpSpPr/>
          <p:nvPr/>
        </p:nvGrpSpPr>
        <p:grpSpPr>
          <a:xfrm>
            <a:off x="1809079" y="14981484"/>
            <a:ext cx="12110459" cy="3605521"/>
            <a:chOff x="5202519" y="16576927"/>
            <a:chExt cx="3701625" cy="1102047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A5D7053-9707-0DFE-4D71-324C0EA7B50A}"/>
                </a:ext>
              </a:extLst>
            </p:cNvPr>
            <p:cNvGrpSpPr/>
            <p:nvPr/>
          </p:nvGrpSpPr>
          <p:grpSpPr>
            <a:xfrm>
              <a:off x="5658904" y="16576927"/>
              <a:ext cx="2784492" cy="786124"/>
              <a:chOff x="24941029" y="5302753"/>
              <a:chExt cx="2700334" cy="80085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A5DD1A-5712-F4EC-2B6A-93C6E76B2E56}"/>
                  </a:ext>
                </a:extLst>
              </p:cNvPr>
              <p:cNvSpPr txBox="1"/>
              <p:nvPr/>
            </p:nvSpPr>
            <p:spPr>
              <a:xfrm>
                <a:off x="25864145" y="5302753"/>
                <a:ext cx="903207" cy="373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200" dirty="0"/>
                  <a:t>R</a:t>
                </a:r>
                <a:r>
                  <a:rPr lang="en-US" sz="7200" baseline="30000" dirty="0"/>
                  <a:t>2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9BDF9FD-79F0-C97E-6921-866128871F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48303" y="5676514"/>
                <a:ext cx="0" cy="427092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C8CD9B08-ED35-6CD0-CAC7-0C9DF128E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33959" y="5675196"/>
                <a:ext cx="0" cy="427092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53D328A-1544-1B53-FB8A-B3E369DA5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90249" y="5676514"/>
                <a:ext cx="0" cy="427092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2164F6E3-FCDA-A1FC-002A-395FBF125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5489" t="92868" r="82484" b="6052"/>
              <a:stretch/>
            </p:blipFill>
            <p:spPr>
              <a:xfrm>
                <a:off x="24941029" y="5676514"/>
                <a:ext cx="2700334" cy="281465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88C9CA-A3E5-0390-4A20-17702AC28275}"/>
                </a:ext>
              </a:extLst>
            </p:cNvPr>
            <p:cNvSpPr txBox="1"/>
            <p:nvPr/>
          </p:nvSpPr>
          <p:spPr>
            <a:xfrm>
              <a:off x="5202519" y="17368531"/>
              <a:ext cx="948267" cy="310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0.18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FB0A6D-CB1B-9543-40B6-0AD8FB1026A2}"/>
                </a:ext>
              </a:extLst>
            </p:cNvPr>
            <p:cNvSpPr txBox="1"/>
            <p:nvPr/>
          </p:nvSpPr>
          <p:spPr>
            <a:xfrm>
              <a:off x="6576039" y="17365433"/>
              <a:ext cx="948267" cy="310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0.41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41BDDA8-954A-B9E5-D667-A5902FFABAE1}"/>
                </a:ext>
              </a:extLst>
            </p:cNvPr>
            <p:cNvSpPr txBox="1"/>
            <p:nvPr/>
          </p:nvSpPr>
          <p:spPr>
            <a:xfrm>
              <a:off x="7955877" y="17365429"/>
              <a:ext cx="948267" cy="310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2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935377F9-55D3-30D5-3F64-A397C6DD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4FB04D5-6E65-C52F-7884-59CD9310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50" t="41250" r="3625" b="10972"/>
          <a:stretch>
            <a:fillRect/>
          </a:stretch>
        </p:blipFill>
        <p:spPr>
          <a:xfrm>
            <a:off x="0" y="15846291"/>
            <a:ext cx="36576000" cy="170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8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3918</TotalTime>
  <Words>20</Words>
  <Application>Microsoft Office PowerPoint</Application>
  <PresentationFormat>Custom</PresentationFormat>
  <Paragraphs>18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Tomoni Minamoto</dc:creator>
  <cp:lastModifiedBy>Hu, Zhaobo</cp:lastModifiedBy>
  <cp:revision>184</cp:revision>
  <dcterms:created xsi:type="dcterms:W3CDTF">2014-10-11T23:18:25Z</dcterms:created>
  <dcterms:modified xsi:type="dcterms:W3CDTF">2025-07-03T20:35:24Z</dcterms:modified>
</cp:coreProperties>
</file>